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  <p:sldMasterId id="2147483660" r:id="rId5"/>
  </p:sldMasterIdLst>
  <p:notesMasterIdLst>
    <p:notesMasterId r:id="rId42"/>
  </p:notesMasterIdLst>
  <p:sldIdLst>
    <p:sldId id="256" r:id="rId6"/>
    <p:sldId id="258" r:id="rId7"/>
    <p:sldId id="260" r:id="rId8"/>
    <p:sldId id="278" r:id="rId9"/>
    <p:sldId id="316" r:id="rId10"/>
    <p:sldId id="263" r:id="rId11"/>
    <p:sldId id="317" r:id="rId12"/>
    <p:sldId id="306" r:id="rId13"/>
    <p:sldId id="291" r:id="rId14"/>
    <p:sldId id="274" r:id="rId15"/>
    <p:sldId id="302" r:id="rId16"/>
    <p:sldId id="318" r:id="rId17"/>
    <p:sldId id="324" r:id="rId18"/>
    <p:sldId id="319" r:id="rId19"/>
    <p:sldId id="323" r:id="rId20"/>
    <p:sldId id="290" r:id="rId21"/>
    <p:sldId id="266" r:id="rId22"/>
    <p:sldId id="320" r:id="rId23"/>
    <p:sldId id="271" r:id="rId24"/>
    <p:sldId id="269" r:id="rId25"/>
    <p:sldId id="272" r:id="rId26"/>
    <p:sldId id="321" r:id="rId27"/>
    <p:sldId id="287" r:id="rId28"/>
    <p:sldId id="288" r:id="rId29"/>
    <p:sldId id="286" r:id="rId30"/>
    <p:sldId id="322" r:id="rId31"/>
    <p:sldId id="276" r:id="rId32"/>
    <p:sldId id="303" r:id="rId33"/>
    <p:sldId id="277" r:id="rId34"/>
    <p:sldId id="285" r:id="rId35"/>
    <p:sldId id="293" r:id="rId36"/>
    <p:sldId id="304" r:id="rId37"/>
    <p:sldId id="296" r:id="rId38"/>
    <p:sldId id="294" r:id="rId39"/>
    <p:sldId id="295" r:id="rId40"/>
    <p:sldId id="300" r:id="rId41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750AE40B-F7ED-3B48-B3AA-153AE5A33E40}">
          <p14:sldIdLst>
            <p14:sldId id="256"/>
            <p14:sldId id="258"/>
            <p14:sldId id="260"/>
            <p14:sldId id="278"/>
            <p14:sldId id="316"/>
            <p14:sldId id="263"/>
            <p14:sldId id="317"/>
            <p14:sldId id="306"/>
            <p14:sldId id="291"/>
            <p14:sldId id="274"/>
            <p14:sldId id="302"/>
            <p14:sldId id="318"/>
            <p14:sldId id="324"/>
            <p14:sldId id="319"/>
            <p14:sldId id="323"/>
            <p14:sldId id="290"/>
            <p14:sldId id="266"/>
            <p14:sldId id="320"/>
            <p14:sldId id="271"/>
            <p14:sldId id="269"/>
            <p14:sldId id="272"/>
            <p14:sldId id="321"/>
            <p14:sldId id="287"/>
            <p14:sldId id="288"/>
            <p14:sldId id="286"/>
            <p14:sldId id="322"/>
            <p14:sldId id="276"/>
            <p14:sldId id="303"/>
            <p14:sldId id="277"/>
            <p14:sldId id="285"/>
            <p14:sldId id="293"/>
            <p14:sldId id="304"/>
            <p14:sldId id="296"/>
            <p14:sldId id="294"/>
            <p14:sldId id="295"/>
            <p14:sldId id="300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96E7CCB5-74FD-A564-6404-61320DC81D3C}" name="Marc Marti Costa" initials="MMC" userId="S::2124557@uab.cat::481621af-c099-497d-be08-49ea1a64b462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CC0C1"/>
    <a:srgbClr val="FF6969"/>
    <a:srgbClr val="FF97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7364C5E-3EA1-664E-A156-B00378A30DC9}" v="1" dt="2023-03-24T15:22:21.87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48"/>
  </p:normalViewPr>
  <p:slideViewPr>
    <p:cSldViewPr snapToGrid="0" snapToObjects="1">
      <p:cViewPr varScale="1">
        <p:scale>
          <a:sx n="112" d="100"/>
          <a:sy n="112" d="100"/>
        </p:scale>
        <p:origin x="4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notesMaster" Target="notesMasters/notesMaster1.xml"/><Relationship Id="rId47" Type="http://schemas.microsoft.com/office/2016/11/relationships/changesInfo" Target="changesInfos/changesInfo1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theme" Target="theme/theme1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presProps" Target="presProps.xml"/><Relationship Id="rId48" Type="http://schemas.microsoft.com/office/2015/10/relationships/revisionInfo" Target="revisionInfo.xml"/><Relationship Id="rId8" Type="http://schemas.openxmlformats.org/officeDocument/2006/relationships/slide" Target="slides/slide3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tableStyles" Target="tableStyles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 Marti Costa" userId="S::2124557@uab.cat::481621af-c099-497d-be08-49ea1a64b462" providerId="AD" clId="Web-{7A8A31A6-9D8E-0078-0A6E-273B7AD4D579}"/>
    <pc:docChg chg="modSld">
      <pc:chgData name="Marc Marti Costa" userId="S::2124557@uab.cat::481621af-c099-497d-be08-49ea1a64b462" providerId="AD" clId="Web-{7A8A31A6-9D8E-0078-0A6E-273B7AD4D579}" dt="2022-07-06T19:10:44.079" v="3"/>
      <pc:docMkLst>
        <pc:docMk/>
      </pc:docMkLst>
      <pc:sldChg chg="modSp">
        <pc:chgData name="Marc Marti Costa" userId="S::2124557@uab.cat::481621af-c099-497d-be08-49ea1a64b462" providerId="AD" clId="Web-{7A8A31A6-9D8E-0078-0A6E-273B7AD4D579}" dt="2022-07-06T19:04:20.041" v="1" actId="20577"/>
        <pc:sldMkLst>
          <pc:docMk/>
          <pc:sldMk cId="921556329" sldId="260"/>
        </pc:sldMkLst>
        <pc:spChg chg="mod">
          <ac:chgData name="Marc Marti Costa" userId="S::2124557@uab.cat::481621af-c099-497d-be08-49ea1a64b462" providerId="AD" clId="Web-{7A8A31A6-9D8E-0078-0A6E-273B7AD4D579}" dt="2022-07-06T19:04:20.041" v="1" actId="20577"/>
          <ac:spMkLst>
            <pc:docMk/>
            <pc:sldMk cId="921556329" sldId="260"/>
            <ac:spMk id="10" creationId="{5F237C80-9BB2-41ED-B413-456B2A52C92C}"/>
          </ac:spMkLst>
        </pc:spChg>
      </pc:sldChg>
      <pc:sldChg chg="addSp delSp">
        <pc:chgData name="Marc Marti Costa" userId="S::2124557@uab.cat::481621af-c099-497d-be08-49ea1a64b462" providerId="AD" clId="Web-{7A8A31A6-9D8E-0078-0A6E-273B7AD4D579}" dt="2022-07-06T19:10:44.079" v="3"/>
        <pc:sldMkLst>
          <pc:docMk/>
          <pc:sldMk cId="494760170" sldId="302"/>
        </pc:sldMkLst>
        <pc:spChg chg="add del">
          <ac:chgData name="Marc Marti Costa" userId="S::2124557@uab.cat::481621af-c099-497d-be08-49ea1a64b462" providerId="AD" clId="Web-{7A8A31A6-9D8E-0078-0A6E-273B7AD4D579}" dt="2022-07-06T19:10:44.079" v="3"/>
          <ac:spMkLst>
            <pc:docMk/>
            <pc:sldMk cId="494760170" sldId="302"/>
            <ac:spMk id="3" creationId="{FF3FFB97-C5AA-34C6-00A3-84EAB7ABAAEB}"/>
          </ac:spMkLst>
        </pc:spChg>
      </pc:sldChg>
    </pc:docChg>
  </pc:docChgLst>
  <pc:docChgLst>
    <pc:chgData name="Cecilia Isabel Conde Lopez" userId="45e522ec-c60e-4116-b059-4b129d24ac11" providerId="ADAL" clId="{E99C805A-3E46-4E94-BFFB-C8B1E8630003}"/>
    <pc:docChg chg="modSld">
      <pc:chgData name="Cecilia Isabel Conde Lopez" userId="45e522ec-c60e-4116-b059-4b129d24ac11" providerId="ADAL" clId="{E99C805A-3E46-4E94-BFFB-C8B1E8630003}" dt="2022-09-22T06:17:51.488" v="0" actId="478"/>
      <pc:docMkLst>
        <pc:docMk/>
      </pc:docMkLst>
      <pc:sldChg chg="modSp">
        <pc:chgData name="Cecilia Isabel Conde Lopez" userId="45e522ec-c60e-4116-b059-4b129d24ac11" providerId="ADAL" clId="{E99C805A-3E46-4E94-BFFB-C8B1E8630003}" dt="2022-09-22T06:17:51.488" v="0" actId="478"/>
        <pc:sldMkLst>
          <pc:docMk/>
          <pc:sldMk cId="1431968395" sldId="295"/>
        </pc:sldMkLst>
        <pc:graphicFrameChg chg="mod">
          <ac:chgData name="Cecilia Isabel Conde Lopez" userId="45e522ec-c60e-4116-b059-4b129d24ac11" providerId="ADAL" clId="{E99C805A-3E46-4E94-BFFB-C8B1E8630003}" dt="2022-09-22T06:17:51.488" v="0" actId="478"/>
          <ac:graphicFrameMkLst>
            <pc:docMk/>
            <pc:sldMk cId="1431968395" sldId="295"/>
            <ac:graphicFrameMk id="4" creationId="{8FCE7396-D901-417D-9D1A-D4D5FD3DA585}"/>
          </ac:graphicFrameMkLst>
        </pc:graphicFrameChg>
      </pc:sldChg>
    </pc:docChg>
  </pc:docChgLst>
  <pc:docChgLst>
    <pc:chgData name="Marc Marti Costa" userId="481621af-c099-497d-be08-49ea1a64b462" providerId="ADAL" clId="{E01B310A-D5E5-4B45-8900-3597AA045CB4}"/>
    <pc:docChg chg="undo custSel modSld">
      <pc:chgData name="Marc Marti Costa" userId="481621af-c099-497d-be08-49ea1a64b462" providerId="ADAL" clId="{E01B310A-D5E5-4B45-8900-3597AA045CB4}" dt="2022-07-07T07:20:54.443" v="190" actId="20578"/>
      <pc:docMkLst>
        <pc:docMk/>
      </pc:docMkLst>
      <pc:sldChg chg="modSp mod">
        <pc:chgData name="Marc Marti Costa" userId="481621af-c099-497d-be08-49ea1a64b462" providerId="ADAL" clId="{E01B310A-D5E5-4B45-8900-3597AA045CB4}" dt="2022-07-07T06:56:30.880" v="132" actId="20577"/>
        <pc:sldMkLst>
          <pc:docMk/>
          <pc:sldMk cId="921556329" sldId="260"/>
        </pc:sldMkLst>
        <pc:spChg chg="mod">
          <ac:chgData name="Marc Marti Costa" userId="481621af-c099-497d-be08-49ea1a64b462" providerId="ADAL" clId="{E01B310A-D5E5-4B45-8900-3597AA045CB4}" dt="2022-07-07T06:56:30.880" v="132" actId="20577"/>
          <ac:spMkLst>
            <pc:docMk/>
            <pc:sldMk cId="921556329" sldId="260"/>
            <ac:spMk id="13" creationId="{ADC14F81-D5E4-4962-A0B5-619A898708BE}"/>
          </ac:spMkLst>
        </pc:spChg>
      </pc:sldChg>
      <pc:sldChg chg="modSp mod">
        <pc:chgData name="Marc Marti Costa" userId="481621af-c099-497d-be08-49ea1a64b462" providerId="ADAL" clId="{E01B310A-D5E5-4B45-8900-3597AA045CB4}" dt="2022-07-07T07:12:40.009" v="149" actId="113"/>
        <pc:sldMkLst>
          <pc:docMk/>
          <pc:sldMk cId="1921071716" sldId="266"/>
        </pc:sldMkLst>
        <pc:spChg chg="mod">
          <ac:chgData name="Marc Marti Costa" userId="481621af-c099-497d-be08-49ea1a64b462" providerId="ADAL" clId="{E01B310A-D5E5-4B45-8900-3597AA045CB4}" dt="2022-07-07T07:12:40.009" v="149" actId="113"/>
          <ac:spMkLst>
            <pc:docMk/>
            <pc:sldMk cId="1921071716" sldId="266"/>
            <ac:spMk id="11" creationId="{5CDDF348-1A73-487B-9C18-BF07476657E3}"/>
          </ac:spMkLst>
        </pc:spChg>
      </pc:sldChg>
      <pc:sldChg chg="modSp mod addCm">
        <pc:chgData name="Marc Marti Costa" userId="481621af-c099-497d-be08-49ea1a64b462" providerId="ADAL" clId="{E01B310A-D5E5-4B45-8900-3597AA045CB4}" dt="2022-07-07T07:20:54.443" v="190" actId="20578"/>
        <pc:sldMkLst>
          <pc:docMk/>
          <pc:sldMk cId="3057035303" sldId="269"/>
        </pc:sldMkLst>
        <pc:spChg chg="mod">
          <ac:chgData name="Marc Marti Costa" userId="481621af-c099-497d-be08-49ea1a64b462" providerId="ADAL" clId="{E01B310A-D5E5-4B45-8900-3597AA045CB4}" dt="2022-07-06T19:17:11.577" v="42" actId="20577"/>
          <ac:spMkLst>
            <pc:docMk/>
            <pc:sldMk cId="3057035303" sldId="269"/>
            <ac:spMk id="2" creationId="{97CA7819-E122-4C30-A2DE-6E6C8A1D797F}"/>
          </ac:spMkLst>
        </pc:spChg>
        <pc:spChg chg="mod">
          <ac:chgData name="Marc Marti Costa" userId="481621af-c099-497d-be08-49ea1a64b462" providerId="ADAL" clId="{E01B310A-D5E5-4B45-8900-3597AA045CB4}" dt="2022-07-07T07:20:41.620" v="188" actId="113"/>
          <ac:spMkLst>
            <pc:docMk/>
            <pc:sldMk cId="3057035303" sldId="269"/>
            <ac:spMk id="3" creationId="{48C79D93-92A3-4118-B690-B51A1D91DBF8}"/>
          </ac:spMkLst>
        </pc:spChg>
        <pc:spChg chg="mod">
          <ac:chgData name="Marc Marti Costa" userId="481621af-c099-497d-be08-49ea1a64b462" providerId="ADAL" clId="{E01B310A-D5E5-4B45-8900-3597AA045CB4}" dt="2022-07-07T07:16:18.349" v="162" actId="20577"/>
          <ac:spMkLst>
            <pc:docMk/>
            <pc:sldMk cId="3057035303" sldId="269"/>
            <ac:spMk id="4" creationId="{338C0EE6-8A5B-43D5-8F8E-E7E77AB212E9}"/>
          </ac:spMkLst>
        </pc:spChg>
        <pc:spChg chg="mod">
          <ac:chgData name="Marc Marti Costa" userId="481621af-c099-497d-be08-49ea1a64b462" providerId="ADAL" clId="{E01B310A-D5E5-4B45-8900-3597AA045CB4}" dt="2022-07-07T07:16:32.779" v="173" actId="20577"/>
          <ac:spMkLst>
            <pc:docMk/>
            <pc:sldMk cId="3057035303" sldId="269"/>
            <ac:spMk id="5" creationId="{0E5F9837-6E66-407B-B5CD-FD6B0C752CAE}"/>
          </ac:spMkLst>
        </pc:spChg>
        <pc:spChg chg="mod">
          <ac:chgData name="Marc Marti Costa" userId="481621af-c099-497d-be08-49ea1a64b462" providerId="ADAL" clId="{E01B310A-D5E5-4B45-8900-3597AA045CB4}" dt="2022-07-07T07:20:54.443" v="190" actId="20578"/>
          <ac:spMkLst>
            <pc:docMk/>
            <pc:sldMk cId="3057035303" sldId="269"/>
            <ac:spMk id="6" creationId="{41B45FE8-3519-4955-8529-8E29C6753C13}"/>
          </ac:spMkLst>
        </pc:spChg>
      </pc:sldChg>
      <pc:sldChg chg="modSp mod">
        <pc:chgData name="Marc Marti Costa" userId="481621af-c099-497d-be08-49ea1a64b462" providerId="ADAL" clId="{E01B310A-D5E5-4B45-8900-3597AA045CB4}" dt="2022-07-06T19:16:49.568" v="41" actId="113"/>
        <pc:sldMkLst>
          <pc:docMk/>
          <pc:sldMk cId="3004296784" sldId="271"/>
        </pc:sldMkLst>
        <pc:spChg chg="mod">
          <ac:chgData name="Marc Marti Costa" userId="481621af-c099-497d-be08-49ea1a64b462" providerId="ADAL" clId="{E01B310A-D5E5-4B45-8900-3597AA045CB4}" dt="2022-07-06T19:16:03.018" v="29" actId="20577"/>
          <ac:spMkLst>
            <pc:docMk/>
            <pc:sldMk cId="3004296784" sldId="271"/>
            <ac:spMk id="2" creationId="{11A7CE26-966F-4F4B-A940-905F3403C588}"/>
          </ac:spMkLst>
        </pc:spChg>
        <pc:spChg chg="mod">
          <ac:chgData name="Marc Marti Costa" userId="481621af-c099-497d-be08-49ea1a64b462" providerId="ADAL" clId="{E01B310A-D5E5-4B45-8900-3597AA045CB4}" dt="2022-07-06T19:16:44.826" v="40" actId="113"/>
          <ac:spMkLst>
            <pc:docMk/>
            <pc:sldMk cId="3004296784" sldId="271"/>
            <ac:spMk id="10" creationId="{56965062-F475-46AC-86AF-1588D10AE0BD}"/>
          </ac:spMkLst>
        </pc:spChg>
        <pc:spChg chg="mod">
          <ac:chgData name="Marc Marti Costa" userId="481621af-c099-497d-be08-49ea1a64b462" providerId="ADAL" clId="{E01B310A-D5E5-4B45-8900-3597AA045CB4}" dt="2022-07-06T19:16:49.568" v="41" actId="113"/>
          <ac:spMkLst>
            <pc:docMk/>
            <pc:sldMk cId="3004296784" sldId="271"/>
            <ac:spMk id="15" creationId="{EA4BC8CC-B4CD-4056-AACC-C8AE66A3DD95}"/>
          </ac:spMkLst>
        </pc:spChg>
      </pc:sldChg>
      <pc:sldChg chg="modSp mod">
        <pc:chgData name="Marc Marti Costa" userId="481621af-c099-497d-be08-49ea1a64b462" providerId="ADAL" clId="{E01B310A-D5E5-4B45-8900-3597AA045CB4}" dt="2022-07-06T19:30:05.229" v="126" actId="403"/>
        <pc:sldMkLst>
          <pc:docMk/>
          <pc:sldMk cId="3230363416" sldId="272"/>
        </pc:sldMkLst>
        <pc:spChg chg="mod">
          <ac:chgData name="Marc Marti Costa" userId="481621af-c099-497d-be08-49ea1a64b462" providerId="ADAL" clId="{E01B310A-D5E5-4B45-8900-3597AA045CB4}" dt="2022-07-06T19:20:32.202" v="116" actId="20577"/>
          <ac:spMkLst>
            <pc:docMk/>
            <pc:sldMk cId="3230363416" sldId="272"/>
            <ac:spMk id="7" creationId="{F1E3C57C-C294-46EB-9728-544DDEAD2CA1}"/>
          </ac:spMkLst>
        </pc:spChg>
        <pc:graphicFrameChg chg="modGraphic">
          <ac:chgData name="Marc Marti Costa" userId="481621af-c099-497d-be08-49ea1a64b462" providerId="ADAL" clId="{E01B310A-D5E5-4B45-8900-3597AA045CB4}" dt="2022-07-06T19:30:05.229" v="126" actId="403"/>
          <ac:graphicFrameMkLst>
            <pc:docMk/>
            <pc:sldMk cId="3230363416" sldId="272"/>
            <ac:graphicFrameMk id="3" creationId="{BFA41A29-C3D8-EF2B-FDF8-CACBE9B64E39}"/>
          </ac:graphicFrameMkLst>
        </pc:graphicFrameChg>
      </pc:sldChg>
      <pc:sldChg chg="addSp modSp mod">
        <pc:chgData name="Marc Marti Costa" userId="481621af-c099-497d-be08-49ea1a64b462" providerId="ADAL" clId="{E01B310A-D5E5-4B45-8900-3597AA045CB4}" dt="2022-07-07T07:07:18.669" v="148" actId="1076"/>
        <pc:sldMkLst>
          <pc:docMk/>
          <pc:sldMk cId="2439721774" sldId="274"/>
        </pc:sldMkLst>
        <pc:spChg chg="add mod">
          <ac:chgData name="Marc Marti Costa" userId="481621af-c099-497d-be08-49ea1a64b462" providerId="ADAL" clId="{E01B310A-D5E5-4B45-8900-3597AA045CB4}" dt="2022-07-07T07:07:18.669" v="148" actId="1076"/>
          <ac:spMkLst>
            <pc:docMk/>
            <pc:sldMk cId="2439721774" sldId="274"/>
            <ac:spMk id="3" creationId="{AAF5D7E1-DF9A-E40E-BC70-A20F05683275}"/>
          </ac:spMkLst>
        </pc:spChg>
      </pc:sldChg>
      <pc:sldChg chg="modSp mod">
        <pc:chgData name="Marc Marti Costa" userId="481621af-c099-497d-be08-49ea1a64b462" providerId="ADAL" clId="{E01B310A-D5E5-4B45-8900-3597AA045CB4}" dt="2022-07-07T06:25:04.946" v="129" actId="27636"/>
        <pc:sldMkLst>
          <pc:docMk/>
          <pc:sldMk cId="2851662378" sldId="276"/>
        </pc:sldMkLst>
        <pc:spChg chg="mod">
          <ac:chgData name="Marc Marti Costa" userId="481621af-c099-497d-be08-49ea1a64b462" providerId="ADAL" clId="{E01B310A-D5E5-4B45-8900-3597AA045CB4}" dt="2022-07-07T06:25:04.946" v="129" actId="27636"/>
          <ac:spMkLst>
            <pc:docMk/>
            <pc:sldMk cId="2851662378" sldId="276"/>
            <ac:spMk id="7" creationId="{0B56D600-19BA-46CA-8EDE-1615C8064244}"/>
          </ac:spMkLst>
        </pc:spChg>
      </pc:sldChg>
      <pc:sldChg chg="modSp mod">
        <pc:chgData name="Marc Marti Costa" userId="481621af-c099-497d-be08-49ea1a64b462" providerId="ADAL" clId="{E01B310A-D5E5-4B45-8900-3597AA045CB4}" dt="2022-07-07T06:25:04.524" v="127" actId="27636"/>
        <pc:sldMkLst>
          <pc:docMk/>
          <pc:sldMk cId="3572777527" sldId="285"/>
        </pc:sldMkLst>
        <pc:spChg chg="mod">
          <ac:chgData name="Marc Marti Costa" userId="481621af-c099-497d-be08-49ea1a64b462" providerId="ADAL" clId="{E01B310A-D5E5-4B45-8900-3597AA045CB4}" dt="2022-07-07T06:25:04.524" v="127" actId="27636"/>
          <ac:spMkLst>
            <pc:docMk/>
            <pc:sldMk cId="3572777527" sldId="285"/>
            <ac:spMk id="7" creationId="{0B56D600-19BA-46CA-8EDE-1615C8064244}"/>
          </ac:spMkLst>
        </pc:spChg>
      </pc:sldChg>
      <pc:sldChg chg="modSp mod">
        <pc:chgData name="Marc Marti Costa" userId="481621af-c099-497d-be08-49ea1a64b462" providerId="ADAL" clId="{E01B310A-D5E5-4B45-8900-3597AA045CB4}" dt="2022-07-07T06:25:04.801" v="128" actId="27636"/>
        <pc:sldMkLst>
          <pc:docMk/>
          <pc:sldMk cId="3697522901" sldId="286"/>
        </pc:sldMkLst>
        <pc:spChg chg="mod">
          <ac:chgData name="Marc Marti Costa" userId="481621af-c099-497d-be08-49ea1a64b462" providerId="ADAL" clId="{E01B310A-D5E5-4B45-8900-3597AA045CB4}" dt="2022-07-07T06:25:04.801" v="128" actId="27636"/>
          <ac:spMkLst>
            <pc:docMk/>
            <pc:sldMk cId="3697522901" sldId="286"/>
            <ac:spMk id="7" creationId="{0B56D600-19BA-46CA-8EDE-1615C8064244}"/>
          </ac:spMkLst>
        </pc:spChg>
      </pc:sldChg>
      <pc:sldChg chg="modSp mod">
        <pc:chgData name="Marc Marti Costa" userId="481621af-c099-497d-be08-49ea1a64b462" providerId="ADAL" clId="{E01B310A-D5E5-4B45-8900-3597AA045CB4}" dt="2022-07-06T19:24:36.325" v="123" actId="1076"/>
        <pc:sldMkLst>
          <pc:docMk/>
          <pc:sldMk cId="2904564926" sldId="288"/>
        </pc:sldMkLst>
        <pc:spChg chg="mod">
          <ac:chgData name="Marc Marti Costa" userId="481621af-c099-497d-be08-49ea1a64b462" providerId="ADAL" clId="{E01B310A-D5E5-4B45-8900-3597AA045CB4}" dt="2022-07-06T19:24:36.325" v="123" actId="1076"/>
          <ac:spMkLst>
            <pc:docMk/>
            <pc:sldMk cId="2904564926" sldId="288"/>
            <ac:spMk id="2" creationId="{6C1817E2-1485-4706-96AF-60E826C1CBAA}"/>
          </ac:spMkLst>
        </pc:spChg>
      </pc:sldChg>
      <pc:sldChg chg="modSp mod">
        <pc:chgData name="Marc Marti Costa" userId="481621af-c099-497d-be08-49ea1a64b462" providerId="ADAL" clId="{E01B310A-D5E5-4B45-8900-3597AA045CB4}" dt="2022-07-07T07:05:45.837" v="133" actId="20577"/>
        <pc:sldMkLst>
          <pc:docMk/>
          <pc:sldMk cId="4098468757" sldId="291"/>
        </pc:sldMkLst>
        <pc:graphicFrameChg chg="modGraphic">
          <ac:chgData name="Marc Marti Costa" userId="481621af-c099-497d-be08-49ea1a64b462" providerId="ADAL" clId="{E01B310A-D5E5-4B45-8900-3597AA045CB4}" dt="2022-07-07T07:05:45.837" v="133" actId="20577"/>
          <ac:graphicFrameMkLst>
            <pc:docMk/>
            <pc:sldMk cId="4098468757" sldId="291"/>
            <ac:graphicFrameMk id="4" creationId="{9C88CFB0-3450-435D-B76F-F56CC7C9A55B}"/>
          </ac:graphicFrameMkLst>
        </pc:graphicFrameChg>
      </pc:sldChg>
      <pc:sldChg chg="addSp modSp mod">
        <pc:chgData name="Marc Marti Costa" userId="481621af-c099-497d-be08-49ea1a64b462" providerId="ADAL" clId="{E01B310A-D5E5-4B45-8900-3597AA045CB4}" dt="2022-07-06T19:11:49.404" v="4" actId="207"/>
        <pc:sldMkLst>
          <pc:docMk/>
          <pc:sldMk cId="494760170" sldId="302"/>
        </pc:sldMkLst>
        <pc:spChg chg="add mod">
          <ac:chgData name="Marc Marti Costa" userId="481621af-c099-497d-be08-49ea1a64b462" providerId="ADAL" clId="{E01B310A-D5E5-4B45-8900-3597AA045CB4}" dt="2022-07-06T19:11:49.404" v="4" actId="207"/>
          <ac:spMkLst>
            <pc:docMk/>
            <pc:sldMk cId="494760170" sldId="302"/>
            <ac:spMk id="4" creationId="{7E11FFC5-7507-9159-C1A7-5ADB9218B677}"/>
          </ac:spMkLst>
        </pc:spChg>
      </pc:sldChg>
      <pc:sldChg chg="modSp mod">
        <pc:chgData name="Marc Marti Costa" userId="481621af-c099-497d-be08-49ea1a64b462" providerId="ADAL" clId="{E01B310A-D5E5-4B45-8900-3597AA045CB4}" dt="2022-07-06T19:21:22.318" v="117" actId="20577"/>
        <pc:sldMkLst>
          <pc:docMk/>
          <pc:sldMk cId="1035546826" sldId="321"/>
        </pc:sldMkLst>
        <pc:spChg chg="mod">
          <ac:chgData name="Marc Marti Costa" userId="481621af-c099-497d-be08-49ea1a64b462" providerId="ADAL" clId="{E01B310A-D5E5-4B45-8900-3597AA045CB4}" dt="2022-07-06T19:21:22.318" v="117" actId="20577"/>
          <ac:spMkLst>
            <pc:docMk/>
            <pc:sldMk cId="1035546826" sldId="321"/>
            <ac:spMk id="9" creationId="{5DF41855-24CA-BD5F-DAF0-41D077273EC5}"/>
          </ac:spMkLst>
        </pc:spChg>
      </pc:sldChg>
      <pc:sldChg chg="addSp modSp mod">
        <pc:chgData name="Marc Marti Costa" userId="481621af-c099-497d-be08-49ea1a64b462" providerId="ADAL" clId="{E01B310A-D5E5-4B45-8900-3597AA045CB4}" dt="2022-07-06T19:13:36.124" v="21" actId="113"/>
        <pc:sldMkLst>
          <pc:docMk/>
          <pc:sldMk cId="4103012744" sldId="324"/>
        </pc:sldMkLst>
        <pc:spChg chg="mod">
          <ac:chgData name="Marc Marti Costa" userId="481621af-c099-497d-be08-49ea1a64b462" providerId="ADAL" clId="{E01B310A-D5E5-4B45-8900-3597AA045CB4}" dt="2022-07-06T19:13:36.124" v="21" actId="113"/>
          <ac:spMkLst>
            <pc:docMk/>
            <pc:sldMk cId="4103012744" sldId="324"/>
            <ac:spMk id="3" creationId="{0ED6F56D-4A3A-1EA4-5832-652ED6254790}"/>
          </ac:spMkLst>
        </pc:spChg>
        <pc:spChg chg="add mod">
          <ac:chgData name="Marc Marti Costa" userId="481621af-c099-497d-be08-49ea1a64b462" providerId="ADAL" clId="{E01B310A-D5E5-4B45-8900-3597AA045CB4}" dt="2022-07-06T19:13:10.916" v="18" actId="207"/>
          <ac:spMkLst>
            <pc:docMk/>
            <pc:sldMk cId="4103012744" sldId="324"/>
            <ac:spMk id="5" creationId="{07D9697D-0FC1-30DA-768C-EF3FFB3A2C8E}"/>
          </ac:spMkLst>
        </pc:spChg>
        <pc:spChg chg="add mod">
          <ac:chgData name="Marc Marti Costa" userId="481621af-c099-497d-be08-49ea1a64b462" providerId="ADAL" clId="{E01B310A-D5E5-4B45-8900-3597AA045CB4}" dt="2022-07-06T19:13:16.418" v="19" actId="207"/>
          <ac:spMkLst>
            <pc:docMk/>
            <pc:sldMk cId="4103012744" sldId="324"/>
            <ac:spMk id="6" creationId="{4EA10C0E-6DEF-D92C-1314-CE48FE4043CD}"/>
          </ac:spMkLst>
        </pc:spChg>
      </pc:sldChg>
    </pc:docChg>
  </pc:docChgLst>
  <pc:docChgLst>
    <pc:chgData name="Marc Marti Costa" userId="481621af-c099-497d-be08-49ea1a64b462" providerId="ADAL" clId="{57364C5E-3EA1-664E-A156-B00378A30DC9}"/>
    <pc:docChg chg="custSel modSld">
      <pc:chgData name="Marc Marti Costa" userId="481621af-c099-497d-be08-49ea1a64b462" providerId="ADAL" clId="{57364C5E-3EA1-664E-A156-B00378A30DC9}" dt="2023-03-24T15:23:19.915" v="103" actId="1076"/>
      <pc:docMkLst>
        <pc:docMk/>
      </pc:docMkLst>
      <pc:sldChg chg="addSp modSp mod">
        <pc:chgData name="Marc Marti Costa" userId="481621af-c099-497d-be08-49ea1a64b462" providerId="ADAL" clId="{57364C5E-3EA1-664E-A156-B00378A30DC9}" dt="2023-03-24T15:23:19.915" v="103" actId="1076"/>
        <pc:sldMkLst>
          <pc:docMk/>
          <pc:sldMk cId="4109342802" sldId="256"/>
        </pc:sldMkLst>
        <pc:spChg chg="add mod">
          <ac:chgData name="Marc Marti Costa" userId="481621af-c099-497d-be08-49ea1a64b462" providerId="ADAL" clId="{57364C5E-3EA1-664E-A156-B00378A30DC9}" dt="2023-03-24T15:23:19.915" v="103" actId="1076"/>
          <ac:spMkLst>
            <pc:docMk/>
            <pc:sldMk cId="4109342802" sldId="256"/>
            <ac:spMk id="6" creationId="{59A445EA-995F-7750-E255-05C555321780}"/>
          </ac:spMkLst>
        </pc:spChg>
      </pc:sldChg>
      <pc:sldChg chg="modSp mod">
        <pc:chgData name="Marc Marti Costa" userId="481621af-c099-497d-be08-49ea1a64b462" providerId="ADAL" clId="{57364C5E-3EA1-664E-A156-B00378A30DC9}" dt="2023-03-24T15:22:22.534" v="2" actId="27636"/>
        <pc:sldMkLst>
          <pc:docMk/>
          <pc:sldMk cId="2851662378" sldId="276"/>
        </pc:sldMkLst>
        <pc:spChg chg="mod">
          <ac:chgData name="Marc Marti Costa" userId="481621af-c099-497d-be08-49ea1a64b462" providerId="ADAL" clId="{57364C5E-3EA1-664E-A156-B00378A30DC9}" dt="2023-03-24T15:22:22.534" v="2" actId="27636"/>
          <ac:spMkLst>
            <pc:docMk/>
            <pc:sldMk cId="2851662378" sldId="276"/>
            <ac:spMk id="7" creationId="{0B56D600-19BA-46CA-8EDE-1615C8064244}"/>
          </ac:spMkLst>
        </pc:spChg>
      </pc:sldChg>
      <pc:sldChg chg="modSp mod">
        <pc:chgData name="Marc Marti Costa" userId="481621af-c099-497d-be08-49ea1a64b462" providerId="ADAL" clId="{57364C5E-3EA1-664E-A156-B00378A30DC9}" dt="2023-03-24T15:22:22.663" v="3" actId="27636"/>
        <pc:sldMkLst>
          <pc:docMk/>
          <pc:sldMk cId="3572777527" sldId="285"/>
        </pc:sldMkLst>
        <pc:spChg chg="mod">
          <ac:chgData name="Marc Marti Costa" userId="481621af-c099-497d-be08-49ea1a64b462" providerId="ADAL" clId="{57364C5E-3EA1-664E-A156-B00378A30DC9}" dt="2023-03-24T15:22:22.663" v="3" actId="27636"/>
          <ac:spMkLst>
            <pc:docMk/>
            <pc:sldMk cId="3572777527" sldId="285"/>
            <ac:spMk id="7" creationId="{0B56D600-19BA-46CA-8EDE-1615C8064244}"/>
          </ac:spMkLst>
        </pc:spChg>
      </pc:sldChg>
      <pc:sldChg chg="modSp mod">
        <pc:chgData name="Marc Marti Costa" userId="481621af-c099-497d-be08-49ea1a64b462" providerId="ADAL" clId="{57364C5E-3EA1-664E-A156-B00378A30DC9}" dt="2023-03-24T15:22:22.360" v="1" actId="27636"/>
        <pc:sldMkLst>
          <pc:docMk/>
          <pc:sldMk cId="3697522901" sldId="286"/>
        </pc:sldMkLst>
        <pc:spChg chg="mod">
          <ac:chgData name="Marc Marti Costa" userId="481621af-c099-497d-be08-49ea1a64b462" providerId="ADAL" clId="{57364C5E-3EA1-664E-A156-B00378A30DC9}" dt="2023-03-24T15:22:22.360" v="1" actId="27636"/>
          <ac:spMkLst>
            <pc:docMk/>
            <pc:sldMk cId="3697522901" sldId="286"/>
            <ac:spMk id="7" creationId="{0B56D600-19BA-46CA-8EDE-1615C8064244}"/>
          </ac:spMkLst>
        </pc:spChg>
      </pc:sldChg>
    </pc:docChg>
  </pc:docChgLst>
  <pc:docChgLst>
    <pc:chgData name="Cecilia Isabel Conde Lopez" userId="45e522ec-c60e-4116-b059-4b129d24ac11" providerId="ADAL" clId="{CA392FCA-31F2-44DC-B3B4-E9ECA27D2C5D}"/>
    <pc:docChg chg="undo redo custSel addSld delSld modSld sldOrd addMainMaster delMainMaster modMainMaster modSection">
      <pc:chgData name="Cecilia Isabel Conde Lopez" userId="45e522ec-c60e-4116-b059-4b129d24ac11" providerId="ADAL" clId="{CA392FCA-31F2-44DC-B3B4-E9ECA27D2C5D}" dt="2022-07-07T07:30:02.535" v="8542" actId="1035"/>
      <pc:docMkLst>
        <pc:docMk/>
      </pc:docMkLst>
      <pc:sldChg chg="modSp mod">
        <pc:chgData name="Cecilia Isabel Conde Lopez" userId="45e522ec-c60e-4116-b059-4b129d24ac11" providerId="ADAL" clId="{CA392FCA-31F2-44DC-B3B4-E9ECA27D2C5D}" dt="2022-06-20T10:21:11.274" v="5" actId="27636"/>
        <pc:sldMkLst>
          <pc:docMk/>
          <pc:sldMk cId="4109342802" sldId="256"/>
        </pc:sldMkLst>
        <pc:spChg chg="mod">
          <ac:chgData name="Cecilia Isabel Conde Lopez" userId="45e522ec-c60e-4116-b059-4b129d24ac11" providerId="ADAL" clId="{CA392FCA-31F2-44DC-B3B4-E9ECA27D2C5D}" dt="2022-06-20T10:21:11.274" v="5" actId="27636"/>
          <ac:spMkLst>
            <pc:docMk/>
            <pc:sldMk cId="4109342802" sldId="256"/>
            <ac:spMk id="2" creationId="{D0DB704C-8867-40B7-993B-4D349C13C385}"/>
          </ac:spMkLst>
        </pc:spChg>
      </pc:sldChg>
      <pc:sldChg chg="modSp mod">
        <pc:chgData name="Cecilia Isabel Conde Lopez" userId="45e522ec-c60e-4116-b059-4b129d24ac11" providerId="ADAL" clId="{CA392FCA-31F2-44DC-B3B4-E9ECA27D2C5D}" dt="2022-06-23T10:35:37.980" v="7224" actId="1076"/>
        <pc:sldMkLst>
          <pc:docMk/>
          <pc:sldMk cId="3431528637" sldId="258"/>
        </pc:sldMkLst>
        <pc:spChg chg="mod">
          <ac:chgData name="Cecilia Isabel Conde Lopez" userId="45e522ec-c60e-4116-b059-4b129d24ac11" providerId="ADAL" clId="{CA392FCA-31F2-44DC-B3B4-E9ECA27D2C5D}" dt="2022-06-23T10:35:37.980" v="7224" actId="1076"/>
          <ac:spMkLst>
            <pc:docMk/>
            <pc:sldMk cId="3431528637" sldId="258"/>
            <ac:spMk id="3" creationId="{4D499D72-13A1-4908-89F5-646593C2B921}"/>
          </ac:spMkLst>
        </pc:spChg>
      </pc:sldChg>
      <pc:sldChg chg="addSp delSp modSp mod">
        <pc:chgData name="Cecilia Isabel Conde Lopez" userId="45e522ec-c60e-4116-b059-4b129d24ac11" providerId="ADAL" clId="{CA392FCA-31F2-44DC-B3B4-E9ECA27D2C5D}" dt="2022-07-01T07:11:03.484" v="8268"/>
        <pc:sldMkLst>
          <pc:docMk/>
          <pc:sldMk cId="921556329" sldId="260"/>
        </pc:sldMkLst>
        <pc:spChg chg="mod">
          <ac:chgData name="Cecilia Isabel Conde Lopez" userId="45e522ec-c60e-4116-b059-4b129d24ac11" providerId="ADAL" clId="{CA392FCA-31F2-44DC-B3B4-E9ECA27D2C5D}" dt="2022-06-27T11:47:56.800" v="8234" actId="14100"/>
          <ac:spMkLst>
            <pc:docMk/>
            <pc:sldMk cId="921556329" sldId="260"/>
            <ac:spMk id="3" creationId="{E7D1C1D7-9D6F-41A3-BF53-EE89D8BE8809}"/>
          </ac:spMkLst>
        </pc:spChg>
        <pc:spChg chg="mod">
          <ac:chgData name="Cecilia Isabel Conde Lopez" userId="45e522ec-c60e-4116-b059-4b129d24ac11" providerId="ADAL" clId="{CA392FCA-31F2-44DC-B3B4-E9ECA27D2C5D}" dt="2022-06-20T10:26:07.757" v="151" actId="6549"/>
          <ac:spMkLst>
            <pc:docMk/>
            <pc:sldMk cId="921556329" sldId="260"/>
            <ac:spMk id="8" creationId="{7ABEC509-C99F-4AAB-AE00-55BFA0583199}"/>
          </ac:spMkLst>
        </pc:spChg>
        <pc:spChg chg="mod">
          <ac:chgData name="Cecilia Isabel Conde Lopez" userId="45e522ec-c60e-4116-b059-4b129d24ac11" providerId="ADAL" clId="{CA392FCA-31F2-44DC-B3B4-E9ECA27D2C5D}" dt="2022-06-27T11:52:02.598" v="8266" actId="113"/>
          <ac:spMkLst>
            <pc:docMk/>
            <pc:sldMk cId="921556329" sldId="260"/>
            <ac:spMk id="10" creationId="{5F237C80-9BB2-41ED-B413-456B2A52C92C}"/>
          </ac:spMkLst>
        </pc:spChg>
        <pc:spChg chg="mod">
          <ac:chgData name="Cecilia Isabel Conde Lopez" userId="45e522ec-c60e-4116-b059-4b129d24ac11" providerId="ADAL" clId="{CA392FCA-31F2-44DC-B3B4-E9ECA27D2C5D}" dt="2022-06-27T11:51:23.013" v="8262" actId="20577"/>
          <ac:spMkLst>
            <pc:docMk/>
            <pc:sldMk cId="921556329" sldId="260"/>
            <ac:spMk id="13" creationId="{ADC14F81-D5E4-4962-A0B5-619A898708BE}"/>
          </ac:spMkLst>
        </pc:spChg>
        <pc:spChg chg="add del">
          <ac:chgData name="Cecilia Isabel Conde Lopez" userId="45e522ec-c60e-4116-b059-4b129d24ac11" providerId="ADAL" clId="{CA392FCA-31F2-44DC-B3B4-E9ECA27D2C5D}" dt="2022-06-20T10:22:46.996" v="49" actId="22"/>
          <ac:spMkLst>
            <pc:docMk/>
            <pc:sldMk cId="921556329" sldId="260"/>
            <ac:spMk id="14" creationId="{FC6438F6-3EA9-4FE2-255E-8FFD5E675BF9}"/>
          </ac:spMkLst>
        </pc:spChg>
        <pc:spChg chg="add mod">
          <ac:chgData name="Cecilia Isabel Conde Lopez" userId="45e522ec-c60e-4116-b059-4b129d24ac11" providerId="ADAL" clId="{CA392FCA-31F2-44DC-B3B4-E9ECA27D2C5D}" dt="2022-06-20T10:26:58.106" v="160" actId="1076"/>
          <ac:spMkLst>
            <pc:docMk/>
            <pc:sldMk cId="921556329" sldId="260"/>
            <ac:spMk id="15" creationId="{D2600049-8AAB-19D8-8E30-9719B2BEB59B}"/>
          </ac:spMkLst>
        </pc:spChg>
        <pc:spChg chg="add mod">
          <ac:chgData name="Cecilia Isabel Conde Lopez" userId="45e522ec-c60e-4116-b059-4b129d24ac11" providerId="ADAL" clId="{CA392FCA-31F2-44DC-B3B4-E9ECA27D2C5D}" dt="2022-06-20T10:27:09.240" v="166" actId="20577"/>
          <ac:spMkLst>
            <pc:docMk/>
            <pc:sldMk cId="921556329" sldId="260"/>
            <ac:spMk id="16" creationId="{D19D4090-4E62-3E1A-999E-A5ADD7FA2DC2}"/>
          </ac:spMkLst>
        </pc:spChg>
        <pc:graphicFrameChg chg="add del mod">
          <ac:chgData name="Cecilia Isabel Conde Lopez" userId="45e522ec-c60e-4116-b059-4b129d24ac11" providerId="ADAL" clId="{CA392FCA-31F2-44DC-B3B4-E9ECA27D2C5D}" dt="2022-06-20T10:22:18.999" v="29"/>
          <ac:graphicFrameMkLst>
            <pc:docMk/>
            <pc:sldMk cId="921556329" sldId="260"/>
            <ac:graphicFrameMk id="4" creationId="{0AA60DD5-D573-6BE1-9181-9B5BCA28DBCD}"/>
          </ac:graphicFrameMkLst>
        </pc:graphicFrameChg>
        <pc:graphicFrameChg chg="add del mod">
          <ac:chgData name="Cecilia Isabel Conde Lopez" userId="45e522ec-c60e-4116-b059-4b129d24ac11" providerId="ADAL" clId="{CA392FCA-31F2-44DC-B3B4-E9ECA27D2C5D}" dt="2022-06-20T10:22:43.204" v="44"/>
          <ac:graphicFrameMkLst>
            <pc:docMk/>
            <pc:sldMk cId="921556329" sldId="260"/>
            <ac:graphicFrameMk id="6" creationId="{09874E96-4D35-FD60-0933-965147688BD4}"/>
          </ac:graphicFrameMkLst>
        </pc:graphicFrameChg>
        <pc:graphicFrameChg chg="add del mod">
          <ac:chgData name="Cecilia Isabel Conde Lopez" userId="45e522ec-c60e-4116-b059-4b129d24ac11" providerId="ADAL" clId="{CA392FCA-31F2-44DC-B3B4-E9ECA27D2C5D}" dt="2022-06-20T10:27:45.558" v="174"/>
          <ac:graphicFrameMkLst>
            <pc:docMk/>
            <pc:sldMk cId="921556329" sldId="260"/>
            <ac:graphicFrameMk id="17" creationId="{6F83D37D-F981-1504-B52A-9626FD31A86B}"/>
          </ac:graphicFrameMkLst>
        </pc:graphicFrameChg>
        <pc:graphicFrameChg chg="add mod modGraphic">
          <ac:chgData name="Cecilia Isabel Conde Lopez" userId="45e522ec-c60e-4116-b059-4b129d24ac11" providerId="ADAL" clId="{CA392FCA-31F2-44DC-B3B4-E9ECA27D2C5D}" dt="2022-07-01T07:11:03.484" v="8268"/>
          <ac:graphicFrameMkLst>
            <pc:docMk/>
            <pc:sldMk cId="921556329" sldId="260"/>
            <ac:graphicFrameMk id="18" creationId="{23628F84-0D9C-AEFC-F01F-9A69E69CF68F}"/>
          </ac:graphicFrameMkLst>
        </pc:graphicFrameChg>
        <pc:picChg chg="add del mod">
          <ac:chgData name="Cecilia Isabel Conde Lopez" userId="45e522ec-c60e-4116-b059-4b129d24ac11" providerId="ADAL" clId="{CA392FCA-31F2-44DC-B3B4-E9ECA27D2C5D}" dt="2022-06-20T10:22:37.028" v="40" actId="478"/>
          <ac:picMkLst>
            <pc:docMk/>
            <pc:sldMk cId="921556329" sldId="260"/>
            <ac:picMk id="5" creationId="{02737192-6C19-6310-F91D-93C685A2852D}"/>
          </ac:picMkLst>
        </pc:picChg>
        <pc:picChg chg="del mod">
          <ac:chgData name="Cecilia Isabel Conde Lopez" userId="45e522ec-c60e-4116-b059-4b129d24ac11" providerId="ADAL" clId="{CA392FCA-31F2-44DC-B3B4-E9ECA27D2C5D}" dt="2022-06-20T10:22:07.879" v="7" actId="478"/>
          <ac:picMkLst>
            <pc:docMk/>
            <pc:sldMk cId="921556329" sldId="260"/>
            <ac:picMk id="7" creationId="{C9CED3E5-03D2-4EC8-9CBE-C896164CCD35}"/>
          </ac:picMkLst>
        </pc:picChg>
        <pc:picChg chg="add del mod">
          <ac:chgData name="Cecilia Isabel Conde Lopez" userId="45e522ec-c60e-4116-b059-4b129d24ac11" providerId="ADAL" clId="{CA392FCA-31F2-44DC-B3B4-E9ECA27D2C5D}" dt="2022-06-20T10:27:37.627" v="170" actId="478"/>
          <ac:picMkLst>
            <pc:docMk/>
            <pc:sldMk cId="921556329" sldId="260"/>
            <ac:picMk id="12" creationId="{2DC3DD60-B45C-54BA-0460-524051D8D758}"/>
          </ac:picMkLst>
        </pc:picChg>
      </pc:sldChg>
      <pc:sldChg chg="addSp delSp modSp mod">
        <pc:chgData name="Cecilia Isabel Conde Lopez" userId="45e522ec-c60e-4116-b059-4b129d24ac11" providerId="ADAL" clId="{CA392FCA-31F2-44DC-B3B4-E9ECA27D2C5D}" dt="2022-06-21T11:24:48.181" v="7114" actId="20577"/>
        <pc:sldMkLst>
          <pc:docMk/>
          <pc:sldMk cId="567641329" sldId="263"/>
        </pc:sldMkLst>
        <pc:spChg chg="mod">
          <ac:chgData name="Cecilia Isabel Conde Lopez" userId="45e522ec-c60e-4116-b059-4b129d24ac11" providerId="ADAL" clId="{CA392FCA-31F2-44DC-B3B4-E9ECA27D2C5D}" dt="2022-06-21T11:24:48.181" v="7114" actId="20577"/>
          <ac:spMkLst>
            <pc:docMk/>
            <pc:sldMk cId="567641329" sldId="263"/>
            <ac:spMk id="2" creationId="{93E7D998-C504-4FE8-B0EC-9CEFE0C896E4}"/>
          </ac:spMkLst>
        </pc:spChg>
        <pc:spChg chg="add del mod">
          <ac:chgData name="Cecilia Isabel Conde Lopez" userId="45e522ec-c60e-4116-b059-4b129d24ac11" providerId="ADAL" clId="{CA392FCA-31F2-44DC-B3B4-E9ECA27D2C5D}" dt="2022-06-20T12:33:03.458" v="2098" actId="478"/>
          <ac:spMkLst>
            <pc:docMk/>
            <pc:sldMk cId="567641329" sldId="263"/>
            <ac:spMk id="5" creationId="{76172B09-46B1-0B53-38DF-9F03350335E6}"/>
          </ac:spMkLst>
        </pc:spChg>
        <pc:spChg chg="mod">
          <ac:chgData name="Cecilia Isabel Conde Lopez" userId="45e522ec-c60e-4116-b059-4b129d24ac11" providerId="ADAL" clId="{CA392FCA-31F2-44DC-B3B4-E9ECA27D2C5D}" dt="2022-06-21T10:03:10.484" v="5613" actId="1076"/>
          <ac:spMkLst>
            <pc:docMk/>
            <pc:sldMk cId="567641329" sldId="263"/>
            <ac:spMk id="8" creationId="{1F14CE84-D8DB-4A70-A31C-56C4DA0E8401}"/>
          </ac:spMkLst>
        </pc:spChg>
        <pc:spChg chg="mod">
          <ac:chgData name="Cecilia Isabel Conde Lopez" userId="45e522ec-c60e-4116-b059-4b129d24ac11" providerId="ADAL" clId="{CA392FCA-31F2-44DC-B3B4-E9ECA27D2C5D}" dt="2022-06-21T10:03:13.751" v="5614" actId="1076"/>
          <ac:spMkLst>
            <pc:docMk/>
            <pc:sldMk cId="567641329" sldId="263"/>
            <ac:spMk id="12" creationId="{A146EBD6-8FED-4E03-A91F-595AFCE6422F}"/>
          </ac:spMkLst>
        </pc:spChg>
        <pc:graphicFrameChg chg="del">
          <ac:chgData name="Cecilia Isabel Conde Lopez" userId="45e522ec-c60e-4116-b059-4b129d24ac11" providerId="ADAL" clId="{CA392FCA-31F2-44DC-B3B4-E9ECA27D2C5D}" dt="2022-06-20T10:28:52.285" v="183" actId="478"/>
          <ac:graphicFrameMkLst>
            <pc:docMk/>
            <pc:sldMk cId="567641329" sldId="263"/>
            <ac:graphicFrameMk id="6" creationId="{0108E395-D210-4BC2-A6A1-906C832D43AD}"/>
          </ac:graphicFrameMkLst>
        </pc:graphicFrameChg>
        <pc:graphicFrameChg chg="add mod">
          <ac:chgData name="Cecilia Isabel Conde Lopez" userId="45e522ec-c60e-4116-b059-4b129d24ac11" providerId="ADAL" clId="{CA392FCA-31F2-44DC-B3B4-E9ECA27D2C5D}" dt="2022-06-21T10:03:20.860" v="5616" actId="1076"/>
          <ac:graphicFrameMkLst>
            <pc:docMk/>
            <pc:sldMk cId="567641329" sldId="263"/>
            <ac:graphicFrameMk id="9" creationId="{0108E395-D210-4BC2-A6A1-906C832D43AD}"/>
          </ac:graphicFrameMkLst>
        </pc:graphicFrameChg>
        <pc:picChg chg="del">
          <ac:chgData name="Cecilia Isabel Conde Lopez" userId="45e522ec-c60e-4116-b059-4b129d24ac11" providerId="ADAL" clId="{CA392FCA-31F2-44DC-B3B4-E9ECA27D2C5D}" dt="2022-06-20T12:32:59.789" v="2096" actId="478"/>
          <ac:picMkLst>
            <pc:docMk/>
            <pc:sldMk cId="567641329" sldId="263"/>
            <ac:picMk id="10" creationId="{70C4ACDA-41BD-4546-8CE0-440AE001ABB6}"/>
          </ac:picMkLst>
        </pc:picChg>
        <pc:picChg chg="add mod modCrop">
          <ac:chgData name="Cecilia Isabel Conde Lopez" userId="45e522ec-c60e-4116-b059-4b129d24ac11" providerId="ADAL" clId="{CA392FCA-31F2-44DC-B3B4-E9ECA27D2C5D}" dt="2022-06-21T10:03:18.093" v="5615" actId="1076"/>
          <ac:picMkLst>
            <pc:docMk/>
            <pc:sldMk cId="567641329" sldId="263"/>
            <ac:picMk id="11" creationId="{C82FCCEA-A2DA-54D5-7744-BAA9672E0C16}"/>
          </ac:picMkLst>
        </pc:picChg>
      </pc:sldChg>
      <pc:sldChg chg="modSp del mod setBg">
        <pc:chgData name="Cecilia Isabel Conde Lopez" userId="45e522ec-c60e-4116-b059-4b129d24ac11" providerId="ADAL" clId="{CA392FCA-31F2-44DC-B3B4-E9ECA27D2C5D}" dt="2022-06-21T10:07:21.660" v="5763" actId="47"/>
        <pc:sldMkLst>
          <pc:docMk/>
          <pc:sldMk cId="1264625478" sldId="264"/>
        </pc:sldMkLst>
        <pc:spChg chg="mod">
          <ac:chgData name="Cecilia Isabel Conde Lopez" userId="45e522ec-c60e-4116-b059-4b129d24ac11" providerId="ADAL" clId="{CA392FCA-31F2-44DC-B3B4-E9ECA27D2C5D}" dt="2022-06-20T10:43:30.547" v="948" actId="27636"/>
          <ac:spMkLst>
            <pc:docMk/>
            <pc:sldMk cId="1264625478" sldId="264"/>
            <ac:spMk id="3" creationId="{FDB30105-BEC4-455E-8651-F202D356E2EF}"/>
          </ac:spMkLst>
        </pc:spChg>
        <pc:spChg chg="mod">
          <ac:chgData name="Cecilia Isabel Conde Lopez" userId="45e522ec-c60e-4116-b059-4b129d24ac11" providerId="ADAL" clId="{CA392FCA-31F2-44DC-B3B4-E9ECA27D2C5D}" dt="2022-06-20T10:43:30.547" v="949" actId="27636"/>
          <ac:spMkLst>
            <pc:docMk/>
            <pc:sldMk cId="1264625478" sldId="264"/>
            <ac:spMk id="4" creationId="{BCB785CC-B419-458E-975D-871B8B3EC2FC}"/>
          </ac:spMkLst>
        </pc:spChg>
      </pc:sldChg>
      <pc:sldChg chg="modSp mod">
        <pc:chgData name="Cecilia Isabel Conde Lopez" userId="45e522ec-c60e-4116-b059-4b129d24ac11" providerId="ADAL" clId="{CA392FCA-31F2-44DC-B3B4-E9ECA27D2C5D}" dt="2022-07-01T08:29:36.750" v="8323" actId="20577"/>
        <pc:sldMkLst>
          <pc:docMk/>
          <pc:sldMk cId="1921071716" sldId="266"/>
        </pc:sldMkLst>
        <pc:spChg chg="mod">
          <ac:chgData name="Cecilia Isabel Conde Lopez" userId="45e522ec-c60e-4116-b059-4b129d24ac11" providerId="ADAL" clId="{CA392FCA-31F2-44DC-B3B4-E9ECA27D2C5D}" dt="2022-06-21T10:10:08.062" v="5888" actId="20577"/>
          <ac:spMkLst>
            <pc:docMk/>
            <pc:sldMk cId="1921071716" sldId="266"/>
            <ac:spMk id="2" creationId="{DD8CED89-87CB-4F8C-9B0B-F389D70E8C4C}"/>
          </ac:spMkLst>
        </pc:spChg>
        <pc:spChg chg="mod">
          <ac:chgData name="Cecilia Isabel Conde Lopez" userId="45e522ec-c60e-4116-b059-4b129d24ac11" providerId="ADAL" clId="{CA392FCA-31F2-44DC-B3B4-E9ECA27D2C5D}" dt="2022-07-01T08:29:36.750" v="8323" actId="20577"/>
          <ac:spMkLst>
            <pc:docMk/>
            <pc:sldMk cId="1921071716" sldId="266"/>
            <ac:spMk id="7" creationId="{19151CF7-F369-40BE-B50C-235EEEF5D8A7}"/>
          </ac:spMkLst>
        </pc:spChg>
        <pc:spChg chg="mod">
          <ac:chgData name="Cecilia Isabel Conde Lopez" userId="45e522ec-c60e-4116-b059-4b129d24ac11" providerId="ADAL" clId="{CA392FCA-31F2-44DC-B3B4-E9ECA27D2C5D}" dt="2022-06-21T10:09:58.934" v="5882" actId="20577"/>
          <ac:spMkLst>
            <pc:docMk/>
            <pc:sldMk cId="1921071716" sldId="266"/>
            <ac:spMk id="9" creationId="{6CF22D0C-A4C5-4A7B-81CA-DD6515B2CDA6}"/>
          </ac:spMkLst>
        </pc:spChg>
        <pc:spChg chg="mod">
          <ac:chgData name="Cecilia Isabel Conde Lopez" userId="45e522ec-c60e-4116-b059-4b129d24ac11" providerId="ADAL" clId="{CA392FCA-31F2-44DC-B3B4-E9ECA27D2C5D}" dt="2022-06-21T10:09:53.960" v="5864" actId="20577"/>
          <ac:spMkLst>
            <pc:docMk/>
            <pc:sldMk cId="1921071716" sldId="266"/>
            <ac:spMk id="10" creationId="{1F8464FE-B458-4B00-BDCE-572B93454150}"/>
          </ac:spMkLst>
        </pc:spChg>
        <pc:spChg chg="mod">
          <ac:chgData name="Cecilia Isabel Conde Lopez" userId="45e522ec-c60e-4116-b059-4b129d24ac11" providerId="ADAL" clId="{CA392FCA-31F2-44DC-B3B4-E9ECA27D2C5D}" dt="2022-06-23T10:40:05.515" v="7270" actId="6549"/>
          <ac:spMkLst>
            <pc:docMk/>
            <pc:sldMk cId="1921071716" sldId="266"/>
            <ac:spMk id="11" creationId="{5CDDF348-1A73-487B-9C18-BF07476657E3}"/>
          </ac:spMkLst>
        </pc:spChg>
      </pc:sldChg>
      <pc:sldChg chg="modSp mod delCm modCm">
        <pc:chgData name="Cecilia Isabel Conde Lopez" userId="45e522ec-c60e-4116-b059-4b129d24ac11" providerId="ADAL" clId="{CA392FCA-31F2-44DC-B3B4-E9ECA27D2C5D}" dt="2022-07-07T04:33:55.382" v="8457" actId="5793"/>
        <pc:sldMkLst>
          <pc:docMk/>
          <pc:sldMk cId="3057035303" sldId="269"/>
        </pc:sldMkLst>
        <pc:spChg chg="mod">
          <ac:chgData name="Cecilia Isabel Conde Lopez" userId="45e522ec-c60e-4116-b059-4b129d24ac11" providerId="ADAL" clId="{CA392FCA-31F2-44DC-B3B4-E9ECA27D2C5D}" dt="2022-06-27T10:51:09.289" v="7300" actId="20577"/>
          <ac:spMkLst>
            <pc:docMk/>
            <pc:sldMk cId="3057035303" sldId="269"/>
            <ac:spMk id="2" creationId="{97CA7819-E122-4C30-A2DE-6E6C8A1D797F}"/>
          </ac:spMkLst>
        </pc:spChg>
        <pc:spChg chg="mod">
          <ac:chgData name="Cecilia Isabel Conde Lopez" userId="45e522ec-c60e-4116-b059-4b129d24ac11" providerId="ADAL" clId="{CA392FCA-31F2-44DC-B3B4-E9ECA27D2C5D}" dt="2022-07-07T04:33:55.382" v="8457" actId="5793"/>
          <ac:spMkLst>
            <pc:docMk/>
            <pc:sldMk cId="3057035303" sldId="269"/>
            <ac:spMk id="3" creationId="{48C79D93-92A3-4118-B690-B51A1D91DBF8}"/>
          </ac:spMkLst>
        </pc:spChg>
        <pc:spChg chg="mod">
          <ac:chgData name="Cecilia Isabel Conde Lopez" userId="45e522ec-c60e-4116-b059-4b129d24ac11" providerId="ADAL" clId="{CA392FCA-31F2-44DC-B3B4-E9ECA27D2C5D}" dt="2022-07-07T04:27:43.641" v="8456" actId="20577"/>
          <ac:spMkLst>
            <pc:docMk/>
            <pc:sldMk cId="3057035303" sldId="269"/>
            <ac:spMk id="6" creationId="{41B45FE8-3519-4955-8529-8E29C6753C13}"/>
          </ac:spMkLst>
        </pc:spChg>
      </pc:sldChg>
      <pc:sldChg chg="addSp delSp modSp mod">
        <pc:chgData name="Cecilia Isabel Conde Lopez" userId="45e522ec-c60e-4116-b059-4b129d24ac11" providerId="ADAL" clId="{CA392FCA-31F2-44DC-B3B4-E9ECA27D2C5D}" dt="2022-07-06T10:29:59.205" v="8363" actId="1076"/>
        <pc:sldMkLst>
          <pc:docMk/>
          <pc:sldMk cId="3004296784" sldId="271"/>
        </pc:sldMkLst>
        <pc:spChg chg="mod">
          <ac:chgData name="Cecilia Isabel Conde Lopez" userId="45e522ec-c60e-4116-b059-4b129d24ac11" providerId="ADAL" clId="{CA392FCA-31F2-44DC-B3B4-E9ECA27D2C5D}" dt="2022-06-27T10:51:00.083" v="7287" actId="20577"/>
          <ac:spMkLst>
            <pc:docMk/>
            <pc:sldMk cId="3004296784" sldId="271"/>
            <ac:spMk id="2" creationId="{11A7CE26-966F-4F4B-A940-905F3403C588}"/>
          </ac:spMkLst>
        </pc:spChg>
        <pc:spChg chg="mod">
          <ac:chgData name="Cecilia Isabel Conde Lopez" userId="45e522ec-c60e-4116-b059-4b129d24ac11" providerId="ADAL" clId="{CA392FCA-31F2-44DC-B3B4-E9ECA27D2C5D}" dt="2022-06-21T10:14:55.242" v="6237" actId="1036"/>
          <ac:spMkLst>
            <pc:docMk/>
            <pc:sldMk cId="3004296784" sldId="271"/>
            <ac:spMk id="9" creationId="{AC79A723-261B-4480-BCC3-78EDF2B09869}"/>
          </ac:spMkLst>
        </pc:spChg>
        <pc:spChg chg="mod">
          <ac:chgData name="Cecilia Isabel Conde Lopez" userId="45e522ec-c60e-4116-b059-4b129d24ac11" providerId="ADAL" clId="{CA392FCA-31F2-44DC-B3B4-E9ECA27D2C5D}" dt="2022-06-20T11:32:27.391" v="1845" actId="20577"/>
          <ac:spMkLst>
            <pc:docMk/>
            <pc:sldMk cId="3004296784" sldId="271"/>
            <ac:spMk id="10" creationId="{56965062-F475-46AC-86AF-1588D10AE0BD}"/>
          </ac:spMkLst>
        </pc:spChg>
        <pc:spChg chg="mod">
          <ac:chgData name="Cecilia Isabel Conde Lopez" userId="45e522ec-c60e-4116-b059-4b129d24ac11" providerId="ADAL" clId="{CA392FCA-31F2-44DC-B3B4-E9ECA27D2C5D}" dt="2022-06-20T11:30:38.300" v="1774" actId="1076"/>
          <ac:spMkLst>
            <pc:docMk/>
            <pc:sldMk cId="3004296784" sldId="271"/>
            <ac:spMk id="11" creationId="{D792296E-E4EE-41D3-8E88-D65CC42E5040}"/>
          </ac:spMkLst>
        </pc:spChg>
        <pc:spChg chg="mod">
          <ac:chgData name="Cecilia Isabel Conde Lopez" userId="45e522ec-c60e-4116-b059-4b129d24ac11" providerId="ADAL" clId="{CA392FCA-31F2-44DC-B3B4-E9ECA27D2C5D}" dt="2022-07-06T10:29:59.205" v="8363" actId="1076"/>
          <ac:spMkLst>
            <pc:docMk/>
            <pc:sldMk cId="3004296784" sldId="271"/>
            <ac:spMk id="12" creationId="{2BEA2069-7398-421D-9CB3-3FB0FB2A621F}"/>
          </ac:spMkLst>
        </pc:spChg>
        <pc:spChg chg="mod">
          <ac:chgData name="Cecilia Isabel Conde Lopez" userId="45e522ec-c60e-4116-b059-4b129d24ac11" providerId="ADAL" clId="{CA392FCA-31F2-44DC-B3B4-E9ECA27D2C5D}" dt="2022-06-20T11:31:25.543" v="1833" actId="6549"/>
          <ac:spMkLst>
            <pc:docMk/>
            <pc:sldMk cId="3004296784" sldId="271"/>
            <ac:spMk id="15" creationId="{EA4BC8CC-B4CD-4056-AACC-C8AE66A3DD95}"/>
          </ac:spMkLst>
        </pc:spChg>
        <pc:spChg chg="add del mod">
          <ac:chgData name="Cecilia Isabel Conde Lopez" userId="45e522ec-c60e-4116-b059-4b129d24ac11" providerId="ADAL" clId="{CA392FCA-31F2-44DC-B3B4-E9ECA27D2C5D}" dt="2022-06-21T10:14:58.429" v="6238" actId="478"/>
          <ac:spMkLst>
            <pc:docMk/>
            <pc:sldMk cId="3004296784" sldId="271"/>
            <ac:spMk id="16" creationId="{631C0761-2065-B56E-6CB0-746ACFA44FEC}"/>
          </ac:spMkLst>
        </pc:spChg>
        <pc:graphicFrameChg chg="del">
          <ac:chgData name="Cecilia Isabel Conde Lopez" userId="45e522ec-c60e-4116-b059-4b129d24ac11" providerId="ADAL" clId="{CA392FCA-31F2-44DC-B3B4-E9ECA27D2C5D}" dt="2022-06-20T11:30:18.463" v="1767" actId="478"/>
          <ac:graphicFrameMkLst>
            <pc:docMk/>
            <pc:sldMk cId="3004296784" sldId="271"/>
            <ac:graphicFrameMk id="6" creationId="{D91DBC13-0CC7-499C-8F85-7C2F8DF48E7E}"/>
          </ac:graphicFrameMkLst>
        </pc:graphicFrameChg>
        <pc:graphicFrameChg chg="del">
          <ac:chgData name="Cecilia Isabel Conde Lopez" userId="45e522ec-c60e-4116-b059-4b129d24ac11" providerId="ADAL" clId="{CA392FCA-31F2-44DC-B3B4-E9ECA27D2C5D}" dt="2022-06-20T11:31:29.915" v="1834" actId="478"/>
          <ac:graphicFrameMkLst>
            <pc:docMk/>
            <pc:sldMk cId="3004296784" sldId="271"/>
            <ac:graphicFrameMk id="8" creationId="{6DF5F7CB-6871-4DE6-8DFC-8924FD27AD2F}"/>
          </ac:graphicFrameMkLst>
        </pc:graphicFrameChg>
        <pc:graphicFrameChg chg="add mod">
          <ac:chgData name="Cecilia Isabel Conde Lopez" userId="45e522ec-c60e-4116-b059-4b129d24ac11" providerId="ADAL" clId="{CA392FCA-31F2-44DC-B3B4-E9ECA27D2C5D}" dt="2022-06-20T11:31:52.736" v="1840" actId="14100"/>
          <ac:graphicFrameMkLst>
            <pc:docMk/>
            <pc:sldMk cId="3004296784" sldId="271"/>
            <ac:graphicFrameMk id="13" creationId="{D91DBC13-0CC7-499C-8F85-7C2F8DF48E7E}"/>
          </ac:graphicFrameMkLst>
        </pc:graphicFrameChg>
        <pc:graphicFrameChg chg="add del mod">
          <ac:chgData name="Cecilia Isabel Conde Lopez" userId="45e522ec-c60e-4116-b059-4b129d24ac11" providerId="ADAL" clId="{CA392FCA-31F2-44DC-B3B4-E9ECA27D2C5D}" dt="2022-07-06T10:29:39.410" v="8358" actId="478"/>
          <ac:graphicFrameMkLst>
            <pc:docMk/>
            <pc:sldMk cId="3004296784" sldId="271"/>
            <ac:graphicFrameMk id="14" creationId="{6DF5F7CB-6871-4DE6-8DFC-8924FD27AD2F}"/>
          </ac:graphicFrameMkLst>
        </pc:graphicFrameChg>
        <pc:graphicFrameChg chg="add mod">
          <ac:chgData name="Cecilia Isabel Conde Lopez" userId="45e522ec-c60e-4116-b059-4b129d24ac11" providerId="ADAL" clId="{CA392FCA-31F2-44DC-B3B4-E9ECA27D2C5D}" dt="2022-07-06T10:29:48.470" v="8362" actId="14100"/>
          <ac:graphicFrameMkLst>
            <pc:docMk/>
            <pc:sldMk cId="3004296784" sldId="271"/>
            <ac:graphicFrameMk id="16" creationId="{6DF5F7CB-6871-4DE6-8DFC-8924FD27AD2F}"/>
          </ac:graphicFrameMkLst>
        </pc:graphicFrameChg>
      </pc:sldChg>
      <pc:sldChg chg="addSp delSp modSp mod ord">
        <pc:chgData name="Cecilia Isabel Conde Lopez" userId="45e522ec-c60e-4116-b059-4b129d24ac11" providerId="ADAL" clId="{CA392FCA-31F2-44DC-B3B4-E9ECA27D2C5D}" dt="2022-07-01T08:58:09.570" v="8329" actId="113"/>
        <pc:sldMkLst>
          <pc:docMk/>
          <pc:sldMk cId="3230363416" sldId="272"/>
        </pc:sldMkLst>
        <pc:spChg chg="mod">
          <ac:chgData name="Cecilia Isabel Conde Lopez" userId="45e522ec-c60e-4116-b059-4b129d24ac11" providerId="ADAL" clId="{CA392FCA-31F2-44DC-B3B4-E9ECA27D2C5D}" dt="2022-06-21T10:11:36.131" v="5894" actId="207"/>
          <ac:spMkLst>
            <pc:docMk/>
            <pc:sldMk cId="3230363416" sldId="272"/>
            <ac:spMk id="7" creationId="{F1E3C57C-C294-46EB-9728-544DDEAD2CA1}"/>
          </ac:spMkLst>
        </pc:spChg>
        <pc:spChg chg="mod">
          <ac:chgData name="Cecilia Isabel Conde Lopez" userId="45e522ec-c60e-4116-b059-4b129d24ac11" providerId="ADAL" clId="{CA392FCA-31F2-44DC-B3B4-E9ECA27D2C5D}" dt="2022-06-20T11:42:59.779" v="2053" actId="14100"/>
          <ac:spMkLst>
            <pc:docMk/>
            <pc:sldMk cId="3230363416" sldId="272"/>
            <ac:spMk id="15" creationId="{7CC9C571-8462-4BA6-80A1-ECE5F4E3DBF2}"/>
          </ac:spMkLst>
        </pc:spChg>
        <pc:graphicFrameChg chg="add del mod">
          <ac:chgData name="Cecilia Isabel Conde Lopez" userId="45e522ec-c60e-4116-b059-4b129d24ac11" providerId="ADAL" clId="{CA392FCA-31F2-44DC-B3B4-E9ECA27D2C5D}" dt="2022-06-20T11:39:33.757" v="2016"/>
          <ac:graphicFrameMkLst>
            <pc:docMk/>
            <pc:sldMk cId="3230363416" sldId="272"/>
            <ac:graphicFrameMk id="2" creationId="{4AC1FEC0-C6C1-08D7-03F1-3444DA6259F8}"/>
          </ac:graphicFrameMkLst>
        </pc:graphicFrameChg>
        <pc:graphicFrameChg chg="add mod modGraphic">
          <ac:chgData name="Cecilia Isabel Conde Lopez" userId="45e522ec-c60e-4116-b059-4b129d24ac11" providerId="ADAL" clId="{CA392FCA-31F2-44DC-B3B4-E9ECA27D2C5D}" dt="2022-07-01T08:58:09.570" v="8329" actId="113"/>
          <ac:graphicFrameMkLst>
            <pc:docMk/>
            <pc:sldMk cId="3230363416" sldId="272"/>
            <ac:graphicFrameMk id="3" creationId="{BFA41A29-C3D8-EF2B-FDF8-CACBE9B64E39}"/>
          </ac:graphicFrameMkLst>
        </pc:graphicFrameChg>
        <pc:graphicFrameChg chg="del">
          <ac:chgData name="Cecilia Isabel Conde Lopez" userId="45e522ec-c60e-4116-b059-4b129d24ac11" providerId="ADAL" clId="{CA392FCA-31F2-44DC-B3B4-E9ECA27D2C5D}" dt="2022-06-20T11:39:21.670" v="2006" actId="478"/>
          <ac:graphicFrameMkLst>
            <pc:docMk/>
            <pc:sldMk cId="3230363416" sldId="272"/>
            <ac:graphicFrameMk id="11" creationId="{2D4617AF-8CE8-436B-95A4-AC17B39C228B}"/>
          </ac:graphicFrameMkLst>
        </pc:graphicFrameChg>
      </pc:sldChg>
      <pc:sldChg chg="addSp delSp modSp mod">
        <pc:chgData name="Cecilia Isabel Conde Lopez" userId="45e522ec-c60e-4116-b059-4b129d24ac11" providerId="ADAL" clId="{CA392FCA-31F2-44DC-B3B4-E9ECA27D2C5D}" dt="2022-06-27T11:40:36.428" v="8156" actId="20577"/>
        <pc:sldMkLst>
          <pc:docMk/>
          <pc:sldMk cId="2439721774" sldId="274"/>
        </pc:sldMkLst>
        <pc:spChg chg="mod">
          <ac:chgData name="Cecilia Isabel Conde Lopez" userId="45e522ec-c60e-4116-b059-4b129d24ac11" providerId="ADAL" clId="{CA392FCA-31F2-44DC-B3B4-E9ECA27D2C5D}" dt="2022-06-21T10:05:48.250" v="5701" actId="108"/>
          <ac:spMkLst>
            <pc:docMk/>
            <pc:sldMk cId="2439721774" sldId="274"/>
            <ac:spMk id="2" creationId="{6C1817E2-1485-4706-96AF-60E826C1CBAA}"/>
          </ac:spMkLst>
        </pc:spChg>
        <pc:spChg chg="mod">
          <ac:chgData name="Cecilia Isabel Conde Lopez" userId="45e522ec-c60e-4116-b059-4b129d24ac11" providerId="ADAL" clId="{CA392FCA-31F2-44DC-B3B4-E9ECA27D2C5D}" dt="2022-06-27T11:40:36.428" v="8156" actId="20577"/>
          <ac:spMkLst>
            <pc:docMk/>
            <pc:sldMk cId="2439721774" sldId="274"/>
            <ac:spMk id="7" creationId="{0B56D600-19BA-46CA-8EDE-1615C8064244}"/>
          </ac:spMkLst>
        </pc:spChg>
        <pc:picChg chg="add mod">
          <ac:chgData name="Cecilia Isabel Conde Lopez" userId="45e522ec-c60e-4116-b059-4b129d24ac11" providerId="ADAL" clId="{CA392FCA-31F2-44DC-B3B4-E9ECA27D2C5D}" dt="2022-06-23T10:37:08.123" v="7252" actId="1036"/>
          <ac:picMkLst>
            <pc:docMk/>
            <pc:sldMk cId="2439721774" sldId="274"/>
            <ac:picMk id="8" creationId="{9C10B7A9-B297-D112-C304-7EEB333D7DA5}"/>
          </ac:picMkLst>
        </pc:picChg>
        <pc:picChg chg="del">
          <ac:chgData name="Cecilia Isabel Conde Lopez" userId="45e522ec-c60e-4116-b059-4b129d24ac11" providerId="ADAL" clId="{CA392FCA-31F2-44DC-B3B4-E9ECA27D2C5D}" dt="2022-06-20T10:30:51.065" v="264" actId="478"/>
          <ac:picMkLst>
            <pc:docMk/>
            <pc:sldMk cId="2439721774" sldId="274"/>
            <ac:picMk id="12" creationId="{531AFF0C-6469-495B-B6B5-899C09736296}"/>
          </ac:picMkLst>
        </pc:picChg>
      </pc:sldChg>
      <pc:sldChg chg="addSp delSp modSp mod">
        <pc:chgData name="Cecilia Isabel Conde Lopez" userId="45e522ec-c60e-4116-b059-4b129d24ac11" providerId="ADAL" clId="{CA392FCA-31F2-44DC-B3B4-E9ECA27D2C5D}" dt="2022-07-07T06:34:37.770" v="8539" actId="27636"/>
        <pc:sldMkLst>
          <pc:docMk/>
          <pc:sldMk cId="2851662378" sldId="276"/>
        </pc:sldMkLst>
        <pc:spChg chg="mod">
          <ac:chgData name="Cecilia Isabel Conde Lopez" userId="45e522ec-c60e-4116-b059-4b129d24ac11" providerId="ADAL" clId="{CA392FCA-31F2-44DC-B3B4-E9ECA27D2C5D}" dt="2022-06-21T10:12:56.998" v="6059" actId="207"/>
          <ac:spMkLst>
            <pc:docMk/>
            <pc:sldMk cId="2851662378" sldId="276"/>
            <ac:spMk id="2" creationId="{6C1817E2-1485-4706-96AF-60E826C1CBAA}"/>
          </ac:spMkLst>
        </pc:spChg>
        <pc:spChg chg="mod">
          <ac:chgData name="Cecilia Isabel Conde Lopez" userId="45e522ec-c60e-4116-b059-4b129d24ac11" providerId="ADAL" clId="{CA392FCA-31F2-44DC-B3B4-E9ECA27D2C5D}" dt="2022-07-07T06:34:37.770" v="8539" actId="27636"/>
          <ac:spMkLst>
            <pc:docMk/>
            <pc:sldMk cId="2851662378" sldId="276"/>
            <ac:spMk id="7" creationId="{0B56D600-19BA-46CA-8EDE-1615C8064244}"/>
          </ac:spMkLst>
        </pc:spChg>
        <pc:spChg chg="mod">
          <ac:chgData name="Cecilia Isabel Conde Lopez" userId="45e522ec-c60e-4116-b059-4b129d24ac11" providerId="ADAL" clId="{CA392FCA-31F2-44DC-B3B4-E9ECA27D2C5D}" dt="2022-06-21T08:06:05.067" v="2684" actId="1076"/>
          <ac:spMkLst>
            <pc:docMk/>
            <pc:sldMk cId="2851662378" sldId="276"/>
            <ac:spMk id="9" creationId="{1AE9B883-B00C-4937-BCBE-A1694D34557D}"/>
          </ac:spMkLst>
        </pc:spChg>
        <pc:graphicFrameChg chg="del">
          <ac:chgData name="Cecilia Isabel Conde Lopez" userId="45e522ec-c60e-4116-b059-4b129d24ac11" providerId="ADAL" clId="{CA392FCA-31F2-44DC-B3B4-E9ECA27D2C5D}" dt="2022-06-21T08:05:39.949" v="2676" actId="478"/>
          <ac:graphicFrameMkLst>
            <pc:docMk/>
            <pc:sldMk cId="2851662378" sldId="276"/>
            <ac:graphicFrameMk id="8" creationId="{D703DA94-A234-4462-90E0-C9CE5287221B}"/>
          </ac:graphicFrameMkLst>
        </pc:graphicFrameChg>
        <pc:graphicFrameChg chg="add mod">
          <ac:chgData name="Cecilia Isabel Conde Lopez" userId="45e522ec-c60e-4116-b059-4b129d24ac11" providerId="ADAL" clId="{CA392FCA-31F2-44DC-B3B4-E9ECA27D2C5D}" dt="2022-06-21T08:05:53.697" v="2682" actId="14100"/>
          <ac:graphicFrameMkLst>
            <pc:docMk/>
            <pc:sldMk cId="2851662378" sldId="276"/>
            <ac:graphicFrameMk id="10" creationId="{B96FC35F-AEF9-4062-B993-8096B25933B3}"/>
          </ac:graphicFrameMkLst>
        </pc:graphicFrameChg>
      </pc:sldChg>
      <pc:sldChg chg="modSp mod">
        <pc:chgData name="Cecilia Isabel Conde Lopez" userId="45e522ec-c60e-4116-b059-4b129d24ac11" providerId="ADAL" clId="{CA392FCA-31F2-44DC-B3B4-E9ECA27D2C5D}" dt="2022-06-21T10:13:25.682" v="6105" actId="20577"/>
        <pc:sldMkLst>
          <pc:docMk/>
          <pc:sldMk cId="3207763481" sldId="277"/>
        </pc:sldMkLst>
        <pc:spChg chg="mod">
          <ac:chgData name="Cecilia Isabel Conde Lopez" userId="45e522ec-c60e-4116-b059-4b129d24ac11" providerId="ADAL" clId="{CA392FCA-31F2-44DC-B3B4-E9ECA27D2C5D}" dt="2022-06-21T10:13:25.682" v="6105" actId="20577"/>
          <ac:spMkLst>
            <pc:docMk/>
            <pc:sldMk cId="3207763481" sldId="277"/>
            <ac:spMk id="2" creationId="{6C1817E2-1485-4706-96AF-60E826C1CBAA}"/>
          </ac:spMkLst>
        </pc:spChg>
        <pc:spChg chg="mod">
          <ac:chgData name="Cecilia Isabel Conde Lopez" userId="45e522ec-c60e-4116-b059-4b129d24ac11" providerId="ADAL" clId="{CA392FCA-31F2-44DC-B3B4-E9ECA27D2C5D}" dt="2022-06-21T08:17:58.503" v="2812" actId="123"/>
          <ac:spMkLst>
            <pc:docMk/>
            <pc:sldMk cId="3207763481" sldId="277"/>
            <ac:spMk id="7" creationId="{0B56D600-19BA-46CA-8EDE-1615C8064244}"/>
          </ac:spMkLst>
        </pc:spChg>
      </pc:sldChg>
      <pc:sldChg chg="addSp delSp modSp mod">
        <pc:chgData name="Cecilia Isabel Conde Lopez" userId="45e522ec-c60e-4116-b059-4b129d24ac11" providerId="ADAL" clId="{CA392FCA-31F2-44DC-B3B4-E9ECA27D2C5D}" dt="2022-07-07T06:34:37.849" v="8540" actId="27636"/>
        <pc:sldMkLst>
          <pc:docMk/>
          <pc:sldMk cId="3572777527" sldId="285"/>
        </pc:sldMkLst>
        <pc:spChg chg="mod">
          <ac:chgData name="Cecilia Isabel Conde Lopez" userId="45e522ec-c60e-4116-b059-4b129d24ac11" providerId="ADAL" clId="{CA392FCA-31F2-44DC-B3B4-E9ECA27D2C5D}" dt="2022-06-21T10:25:40.295" v="6576" actId="20577"/>
          <ac:spMkLst>
            <pc:docMk/>
            <pc:sldMk cId="3572777527" sldId="285"/>
            <ac:spMk id="2" creationId="{6C1817E2-1485-4706-96AF-60E826C1CBAA}"/>
          </ac:spMkLst>
        </pc:spChg>
        <pc:spChg chg="mod">
          <ac:chgData name="Cecilia Isabel Conde Lopez" userId="45e522ec-c60e-4116-b059-4b129d24ac11" providerId="ADAL" clId="{CA392FCA-31F2-44DC-B3B4-E9ECA27D2C5D}" dt="2022-07-07T06:34:37.849" v="8540" actId="27636"/>
          <ac:spMkLst>
            <pc:docMk/>
            <pc:sldMk cId="3572777527" sldId="285"/>
            <ac:spMk id="7" creationId="{0B56D600-19BA-46CA-8EDE-1615C8064244}"/>
          </ac:spMkLst>
        </pc:spChg>
        <pc:spChg chg="mod">
          <ac:chgData name="Cecilia Isabel Conde Lopez" userId="45e522ec-c60e-4116-b059-4b129d24ac11" providerId="ADAL" clId="{CA392FCA-31F2-44DC-B3B4-E9ECA27D2C5D}" dt="2022-06-21T08:20:26.988" v="2826" actId="1076"/>
          <ac:spMkLst>
            <pc:docMk/>
            <pc:sldMk cId="3572777527" sldId="285"/>
            <ac:spMk id="8" creationId="{241A8C60-FB21-46C0-B20F-A7507BE0150C}"/>
          </ac:spMkLst>
        </pc:spChg>
        <pc:graphicFrameChg chg="del mod">
          <ac:chgData name="Cecilia Isabel Conde Lopez" userId="45e522ec-c60e-4116-b059-4b129d24ac11" providerId="ADAL" clId="{CA392FCA-31F2-44DC-B3B4-E9ECA27D2C5D}" dt="2022-06-21T08:19:59.677" v="2814" actId="478"/>
          <ac:graphicFrameMkLst>
            <pc:docMk/>
            <pc:sldMk cId="3572777527" sldId="285"/>
            <ac:graphicFrameMk id="5" creationId="{C2D52617-C934-4F2C-A46F-A1E5098B337C}"/>
          </ac:graphicFrameMkLst>
        </pc:graphicFrameChg>
        <pc:graphicFrameChg chg="add mod">
          <ac:chgData name="Cecilia Isabel Conde Lopez" userId="45e522ec-c60e-4116-b059-4b129d24ac11" providerId="ADAL" clId="{CA392FCA-31F2-44DC-B3B4-E9ECA27D2C5D}" dt="2022-06-21T08:20:31.359" v="2827" actId="255"/>
          <ac:graphicFrameMkLst>
            <pc:docMk/>
            <pc:sldMk cId="3572777527" sldId="285"/>
            <ac:graphicFrameMk id="9" creationId="{C2D52617-C934-4F2C-A46F-A1E5098B337C}"/>
          </ac:graphicFrameMkLst>
        </pc:graphicFrameChg>
      </pc:sldChg>
      <pc:sldChg chg="addSp delSp modSp mod">
        <pc:chgData name="Cecilia Isabel Conde Lopez" userId="45e522ec-c60e-4116-b059-4b129d24ac11" providerId="ADAL" clId="{CA392FCA-31F2-44DC-B3B4-E9ECA27D2C5D}" dt="2022-07-07T06:34:37.711" v="8538" actId="27636"/>
        <pc:sldMkLst>
          <pc:docMk/>
          <pc:sldMk cId="3697522901" sldId="286"/>
        </pc:sldMkLst>
        <pc:spChg chg="mod">
          <ac:chgData name="Cecilia Isabel Conde Lopez" userId="45e522ec-c60e-4116-b059-4b129d24ac11" providerId="ADAL" clId="{CA392FCA-31F2-44DC-B3B4-E9ECA27D2C5D}" dt="2022-06-21T10:12:26.823" v="5983" actId="207"/>
          <ac:spMkLst>
            <pc:docMk/>
            <pc:sldMk cId="3697522901" sldId="286"/>
            <ac:spMk id="2" creationId="{6C1817E2-1485-4706-96AF-60E826C1CBAA}"/>
          </ac:spMkLst>
        </pc:spChg>
        <pc:spChg chg="mod">
          <ac:chgData name="Cecilia Isabel Conde Lopez" userId="45e522ec-c60e-4116-b059-4b129d24ac11" providerId="ADAL" clId="{CA392FCA-31F2-44DC-B3B4-E9ECA27D2C5D}" dt="2022-07-07T06:34:37.711" v="8538" actId="27636"/>
          <ac:spMkLst>
            <pc:docMk/>
            <pc:sldMk cId="3697522901" sldId="286"/>
            <ac:spMk id="7" creationId="{0B56D600-19BA-46CA-8EDE-1615C8064244}"/>
          </ac:spMkLst>
        </pc:spChg>
        <pc:spChg chg="mod">
          <ac:chgData name="Cecilia Isabel Conde Lopez" userId="45e522ec-c60e-4116-b059-4b129d24ac11" providerId="ADAL" clId="{CA392FCA-31F2-44DC-B3B4-E9ECA27D2C5D}" dt="2022-06-21T07:53:03.915" v="2269" actId="14100"/>
          <ac:spMkLst>
            <pc:docMk/>
            <pc:sldMk cId="3697522901" sldId="286"/>
            <ac:spMk id="9" creationId="{6BC19687-92FB-4222-9D8C-FFEED5E4E2FC}"/>
          </ac:spMkLst>
        </pc:spChg>
        <pc:graphicFrameChg chg="del">
          <ac:chgData name="Cecilia Isabel Conde Lopez" userId="45e522ec-c60e-4116-b059-4b129d24ac11" providerId="ADAL" clId="{CA392FCA-31F2-44DC-B3B4-E9ECA27D2C5D}" dt="2022-06-21T07:52:44.800" v="2261" actId="478"/>
          <ac:graphicFrameMkLst>
            <pc:docMk/>
            <pc:sldMk cId="3697522901" sldId="286"/>
            <ac:graphicFrameMk id="8" creationId="{BCA5CF81-B0CA-4F74-B001-4512EB54A2E5}"/>
          </ac:graphicFrameMkLst>
        </pc:graphicFrameChg>
        <pc:graphicFrameChg chg="add mod">
          <ac:chgData name="Cecilia Isabel Conde Lopez" userId="45e522ec-c60e-4116-b059-4b129d24ac11" providerId="ADAL" clId="{CA392FCA-31F2-44DC-B3B4-E9ECA27D2C5D}" dt="2022-06-23T11:00:44.424" v="7275" actId="255"/>
          <ac:graphicFrameMkLst>
            <pc:docMk/>
            <pc:sldMk cId="3697522901" sldId="286"/>
            <ac:graphicFrameMk id="10" creationId="{BCA5CF81-B0CA-4F74-B001-4512EB54A2E5}"/>
          </ac:graphicFrameMkLst>
        </pc:graphicFrameChg>
      </pc:sldChg>
      <pc:sldChg chg="addSp delSp modSp mod">
        <pc:chgData name="Cecilia Isabel Conde Lopez" userId="45e522ec-c60e-4116-b059-4b129d24ac11" providerId="ADAL" clId="{CA392FCA-31F2-44DC-B3B4-E9ECA27D2C5D}" dt="2022-07-07T04:54:14.751" v="8523" actId="1076"/>
        <pc:sldMkLst>
          <pc:docMk/>
          <pc:sldMk cId="4277148266" sldId="287"/>
        </pc:sldMkLst>
        <pc:spChg chg="mod">
          <ac:chgData name="Cecilia Isabel Conde Lopez" userId="45e522ec-c60e-4116-b059-4b129d24ac11" providerId="ADAL" clId="{CA392FCA-31F2-44DC-B3B4-E9ECA27D2C5D}" dt="2022-06-21T10:11:55.231" v="5925" actId="207"/>
          <ac:spMkLst>
            <pc:docMk/>
            <pc:sldMk cId="4277148266" sldId="287"/>
            <ac:spMk id="2" creationId="{6C1817E2-1485-4706-96AF-60E826C1CBAA}"/>
          </ac:spMkLst>
        </pc:spChg>
        <pc:spChg chg="mod">
          <ac:chgData name="Cecilia Isabel Conde Lopez" userId="45e522ec-c60e-4116-b059-4b129d24ac11" providerId="ADAL" clId="{CA392FCA-31F2-44DC-B3B4-E9ECA27D2C5D}" dt="2022-07-07T04:50:21.366" v="8500" actId="20577"/>
          <ac:spMkLst>
            <pc:docMk/>
            <pc:sldMk cId="4277148266" sldId="287"/>
            <ac:spMk id="7" creationId="{0B56D600-19BA-46CA-8EDE-1615C8064244}"/>
          </ac:spMkLst>
        </pc:spChg>
        <pc:spChg chg="mod">
          <ac:chgData name="Cecilia Isabel Conde Lopez" userId="45e522ec-c60e-4116-b059-4b129d24ac11" providerId="ADAL" clId="{CA392FCA-31F2-44DC-B3B4-E9ECA27D2C5D}" dt="2022-07-07T04:39:42.431" v="8467" actId="1076"/>
          <ac:spMkLst>
            <pc:docMk/>
            <pc:sldMk cId="4277148266" sldId="287"/>
            <ac:spMk id="9" creationId="{87D32238-75D4-4DAE-A412-083E6E6AE0E1}"/>
          </ac:spMkLst>
        </pc:spChg>
        <pc:spChg chg="add mod">
          <ac:chgData name="Cecilia Isabel Conde Lopez" userId="45e522ec-c60e-4116-b059-4b129d24ac11" providerId="ADAL" clId="{CA392FCA-31F2-44DC-B3B4-E9ECA27D2C5D}" dt="2022-07-07T04:47:03.304" v="8476" actId="1076"/>
          <ac:spMkLst>
            <pc:docMk/>
            <pc:sldMk cId="4277148266" sldId="287"/>
            <ac:spMk id="11" creationId="{B2A6E386-7150-476C-2D32-5E0BA38F2B13}"/>
          </ac:spMkLst>
        </pc:spChg>
        <pc:graphicFrameChg chg="add del mod">
          <ac:chgData name="Cecilia Isabel Conde Lopez" userId="45e522ec-c60e-4116-b059-4b129d24ac11" providerId="ADAL" clId="{CA392FCA-31F2-44DC-B3B4-E9ECA27D2C5D}" dt="2022-06-20T11:43:32.941" v="2058"/>
          <ac:graphicFrameMkLst>
            <pc:docMk/>
            <pc:sldMk cId="4277148266" sldId="287"/>
            <ac:graphicFrameMk id="3" creationId="{9B3905AC-9861-33ED-1E7A-295458A362FA}"/>
          </ac:graphicFrameMkLst>
        </pc:graphicFrameChg>
        <pc:graphicFrameChg chg="add del mod">
          <ac:chgData name="Cecilia Isabel Conde Lopez" userId="45e522ec-c60e-4116-b059-4b129d24ac11" providerId="ADAL" clId="{CA392FCA-31F2-44DC-B3B4-E9ECA27D2C5D}" dt="2022-06-21T07:49:43.559" v="2105"/>
          <ac:graphicFrameMkLst>
            <pc:docMk/>
            <pc:sldMk cId="4277148266" sldId="287"/>
            <ac:graphicFrameMk id="3" creationId="{DD4C1EFF-194E-BC35-9DF7-44276E6FB859}"/>
          </ac:graphicFrameMkLst>
        </pc:graphicFrameChg>
        <pc:graphicFrameChg chg="add del mod modGraphic">
          <ac:chgData name="Cecilia Isabel Conde Lopez" userId="45e522ec-c60e-4116-b059-4b129d24ac11" providerId="ADAL" clId="{CA392FCA-31F2-44DC-B3B4-E9ECA27D2C5D}" dt="2022-06-21T07:49:34.740" v="2101" actId="478"/>
          <ac:graphicFrameMkLst>
            <pc:docMk/>
            <pc:sldMk cId="4277148266" sldId="287"/>
            <ac:graphicFrameMk id="4" creationId="{5A927FA5-AA00-A60A-5B69-CF808628BDB3}"/>
          </ac:graphicFrameMkLst>
        </pc:graphicFrameChg>
        <pc:graphicFrameChg chg="add del mod">
          <ac:chgData name="Cecilia Isabel Conde Lopez" userId="45e522ec-c60e-4116-b059-4b129d24ac11" providerId="ADAL" clId="{CA392FCA-31F2-44DC-B3B4-E9ECA27D2C5D}" dt="2022-07-07T04:53:47.655" v="8507"/>
          <ac:graphicFrameMkLst>
            <pc:docMk/>
            <pc:sldMk cId="4277148266" sldId="287"/>
            <ac:graphicFrameMk id="4" creationId="{9F14E20D-828D-6323-5C3F-80D78A33CC7A}"/>
          </ac:graphicFrameMkLst>
        </pc:graphicFrameChg>
        <pc:graphicFrameChg chg="add del mod">
          <ac:chgData name="Cecilia Isabel Conde Lopez" userId="45e522ec-c60e-4116-b059-4b129d24ac11" providerId="ADAL" clId="{CA392FCA-31F2-44DC-B3B4-E9ECA27D2C5D}" dt="2022-07-07T04:53:55.643" v="8511"/>
          <ac:graphicFrameMkLst>
            <pc:docMk/>
            <pc:sldMk cId="4277148266" sldId="287"/>
            <ac:graphicFrameMk id="5" creationId="{6B87B47E-6549-4A52-769C-B679341DCBBE}"/>
          </ac:graphicFrameMkLst>
        </pc:graphicFrameChg>
        <pc:graphicFrameChg chg="add del mod">
          <ac:chgData name="Cecilia Isabel Conde Lopez" userId="45e522ec-c60e-4116-b059-4b129d24ac11" providerId="ADAL" clId="{CA392FCA-31F2-44DC-B3B4-E9ECA27D2C5D}" dt="2022-06-21T07:49:48.731" v="2109"/>
          <ac:graphicFrameMkLst>
            <pc:docMk/>
            <pc:sldMk cId="4277148266" sldId="287"/>
            <ac:graphicFrameMk id="5" creationId="{C5608495-7BE0-11FD-88FE-7E423FA4F176}"/>
          </ac:graphicFrameMkLst>
        </pc:graphicFrameChg>
        <pc:graphicFrameChg chg="add del mod">
          <ac:chgData name="Cecilia Isabel Conde Lopez" userId="45e522ec-c60e-4116-b059-4b129d24ac11" providerId="ADAL" clId="{CA392FCA-31F2-44DC-B3B4-E9ECA27D2C5D}" dt="2022-06-21T07:49:57.758" v="2117"/>
          <ac:graphicFrameMkLst>
            <pc:docMk/>
            <pc:sldMk cId="4277148266" sldId="287"/>
            <ac:graphicFrameMk id="6" creationId="{0B7BCCFF-4C7F-AAEA-B4CF-3F4645823852}"/>
          </ac:graphicFrameMkLst>
        </pc:graphicFrameChg>
        <pc:graphicFrameChg chg="add del mod">
          <ac:chgData name="Cecilia Isabel Conde Lopez" userId="45e522ec-c60e-4116-b059-4b129d24ac11" providerId="ADAL" clId="{CA392FCA-31F2-44DC-B3B4-E9ECA27D2C5D}" dt="2022-07-07T04:54:03.910" v="8519"/>
          <ac:graphicFrameMkLst>
            <pc:docMk/>
            <pc:sldMk cId="4277148266" sldId="287"/>
            <ac:graphicFrameMk id="6" creationId="{84BAE95D-326D-B7D6-F27E-4E5055EF18A8}"/>
          </ac:graphicFrameMkLst>
        </pc:graphicFrameChg>
        <pc:graphicFrameChg chg="del">
          <ac:chgData name="Cecilia Isabel Conde Lopez" userId="45e522ec-c60e-4116-b059-4b129d24ac11" providerId="ADAL" clId="{CA392FCA-31F2-44DC-B3B4-E9ECA27D2C5D}" dt="2022-06-20T11:43:26.871" v="2054" actId="478"/>
          <ac:graphicFrameMkLst>
            <pc:docMk/>
            <pc:sldMk cId="4277148266" sldId="287"/>
            <ac:graphicFrameMk id="8" creationId="{7FBDB9BE-0E4A-47FC-A93C-A926C7AA5337}"/>
          </ac:graphicFrameMkLst>
        </pc:graphicFrameChg>
        <pc:graphicFrameChg chg="add del mod">
          <ac:chgData name="Cecilia Isabel Conde Lopez" userId="45e522ec-c60e-4116-b059-4b129d24ac11" providerId="ADAL" clId="{CA392FCA-31F2-44DC-B3B4-E9ECA27D2C5D}" dt="2022-07-07T04:46:53.002" v="8472" actId="478"/>
          <ac:graphicFrameMkLst>
            <pc:docMk/>
            <pc:sldMk cId="4277148266" sldId="287"/>
            <ac:graphicFrameMk id="10" creationId="{4075374A-0491-0171-DA75-53586ACE9F42}"/>
          </ac:graphicFrameMkLst>
        </pc:graphicFrameChg>
        <pc:graphicFrameChg chg="add mod">
          <ac:chgData name="Cecilia Isabel Conde Lopez" userId="45e522ec-c60e-4116-b059-4b129d24ac11" providerId="ADAL" clId="{CA392FCA-31F2-44DC-B3B4-E9ECA27D2C5D}" dt="2022-07-07T04:46:59.203" v="8475" actId="1076"/>
          <ac:graphicFrameMkLst>
            <pc:docMk/>
            <pc:sldMk cId="4277148266" sldId="287"/>
            <ac:graphicFrameMk id="12" creationId="{276B8F6A-DA56-2C39-B944-51E1DFF35D83}"/>
          </ac:graphicFrameMkLst>
        </pc:graphicFrameChg>
        <pc:graphicFrameChg chg="add mod">
          <ac:chgData name="Cecilia Isabel Conde Lopez" userId="45e522ec-c60e-4116-b059-4b129d24ac11" providerId="ADAL" clId="{CA392FCA-31F2-44DC-B3B4-E9ECA27D2C5D}" dt="2022-07-07T04:54:14.751" v="8523" actId="1076"/>
          <ac:graphicFrameMkLst>
            <pc:docMk/>
            <pc:sldMk cId="4277148266" sldId="287"/>
            <ac:graphicFrameMk id="13" creationId="{456BB4D8-3225-207B-EAAB-1DAF4BCE43E2}"/>
          </ac:graphicFrameMkLst>
        </pc:graphicFrameChg>
        <pc:picChg chg="add del mod">
          <ac:chgData name="Cecilia Isabel Conde Lopez" userId="45e522ec-c60e-4116-b059-4b129d24ac11" providerId="ADAL" clId="{CA392FCA-31F2-44DC-B3B4-E9ECA27D2C5D}" dt="2022-07-07T04:53:37.982" v="8501" actId="478"/>
          <ac:picMkLst>
            <pc:docMk/>
            <pc:sldMk cId="4277148266" sldId="287"/>
            <ac:picMk id="8" creationId="{9AD1FC47-371C-D7A3-BC72-ACB66D12DBDB}"/>
          </ac:picMkLst>
        </pc:picChg>
      </pc:sldChg>
      <pc:sldChg chg="addSp delSp modSp mod ord">
        <pc:chgData name="Cecilia Isabel Conde Lopez" userId="45e522ec-c60e-4116-b059-4b129d24ac11" providerId="ADAL" clId="{CA392FCA-31F2-44DC-B3B4-E9ECA27D2C5D}" dt="2022-07-07T05:02:33.522" v="8524" actId="20577"/>
        <pc:sldMkLst>
          <pc:docMk/>
          <pc:sldMk cId="2904564926" sldId="288"/>
        </pc:sldMkLst>
        <pc:spChg chg="mod">
          <ac:chgData name="Cecilia Isabel Conde Lopez" userId="45e522ec-c60e-4116-b059-4b129d24ac11" providerId="ADAL" clId="{CA392FCA-31F2-44DC-B3B4-E9ECA27D2C5D}" dt="2022-06-21T10:12:37.436" v="6009" actId="207"/>
          <ac:spMkLst>
            <pc:docMk/>
            <pc:sldMk cId="2904564926" sldId="288"/>
            <ac:spMk id="2" creationId="{6C1817E2-1485-4706-96AF-60E826C1CBAA}"/>
          </ac:spMkLst>
        </pc:spChg>
        <pc:spChg chg="mod">
          <ac:chgData name="Cecilia Isabel Conde Lopez" userId="45e522ec-c60e-4116-b059-4b129d24ac11" providerId="ADAL" clId="{CA392FCA-31F2-44DC-B3B4-E9ECA27D2C5D}" dt="2022-07-07T05:02:33.522" v="8524" actId="20577"/>
          <ac:spMkLst>
            <pc:docMk/>
            <pc:sldMk cId="2904564926" sldId="288"/>
            <ac:spMk id="7" creationId="{0B56D600-19BA-46CA-8EDE-1615C8064244}"/>
          </ac:spMkLst>
        </pc:spChg>
        <pc:spChg chg="mod">
          <ac:chgData name="Cecilia Isabel Conde Lopez" userId="45e522ec-c60e-4116-b059-4b129d24ac11" providerId="ADAL" clId="{CA392FCA-31F2-44DC-B3B4-E9ECA27D2C5D}" dt="2022-06-21T08:02:43.230" v="2585" actId="1038"/>
          <ac:spMkLst>
            <pc:docMk/>
            <pc:sldMk cId="2904564926" sldId="288"/>
            <ac:spMk id="9" creationId="{77AA7798-D9CF-42C6-A981-BF15416EF529}"/>
          </ac:spMkLst>
        </pc:spChg>
        <pc:graphicFrameChg chg="add mod">
          <ac:chgData name="Cecilia Isabel Conde Lopez" userId="45e522ec-c60e-4116-b059-4b129d24ac11" providerId="ADAL" clId="{CA392FCA-31F2-44DC-B3B4-E9ECA27D2C5D}" dt="2022-06-21T08:02:33.951" v="2580" actId="1076"/>
          <ac:graphicFrameMkLst>
            <pc:docMk/>
            <pc:sldMk cId="2904564926" sldId="288"/>
            <ac:graphicFrameMk id="8" creationId="{002AC3F1-08B3-A1E8-1454-0EA3F3A4ACD3}"/>
          </ac:graphicFrameMkLst>
        </pc:graphicFrameChg>
        <pc:graphicFrameChg chg="del mod">
          <ac:chgData name="Cecilia Isabel Conde Lopez" userId="45e522ec-c60e-4116-b059-4b129d24ac11" providerId="ADAL" clId="{CA392FCA-31F2-44DC-B3B4-E9ECA27D2C5D}" dt="2022-06-21T08:02:25.293" v="2576" actId="478"/>
          <ac:graphicFrameMkLst>
            <pc:docMk/>
            <pc:sldMk cId="2904564926" sldId="288"/>
            <ac:graphicFrameMk id="10" creationId="{51DCDBD9-47A8-4DDB-B13B-5FCD69503DE7}"/>
          </ac:graphicFrameMkLst>
        </pc:graphicFrameChg>
      </pc:sldChg>
      <pc:sldChg chg="addSp delSp modSp mod">
        <pc:chgData name="Cecilia Isabel Conde Lopez" userId="45e522ec-c60e-4116-b059-4b129d24ac11" providerId="ADAL" clId="{CA392FCA-31F2-44DC-B3B4-E9ECA27D2C5D}" dt="2022-06-21T10:08:35.040" v="5819" actId="207"/>
        <pc:sldMkLst>
          <pc:docMk/>
          <pc:sldMk cId="817563760" sldId="290"/>
        </pc:sldMkLst>
        <pc:spChg chg="mod">
          <ac:chgData name="Cecilia Isabel Conde Lopez" userId="45e522ec-c60e-4116-b059-4b129d24ac11" providerId="ADAL" clId="{CA392FCA-31F2-44DC-B3B4-E9ECA27D2C5D}" dt="2022-06-21T10:08:35.040" v="5819" actId="207"/>
          <ac:spMkLst>
            <pc:docMk/>
            <pc:sldMk cId="817563760" sldId="290"/>
            <ac:spMk id="2" creationId="{6C1817E2-1485-4706-96AF-60E826C1CBAA}"/>
          </ac:spMkLst>
        </pc:spChg>
        <pc:spChg chg="mod">
          <ac:chgData name="Cecilia Isabel Conde Lopez" userId="45e522ec-c60e-4116-b059-4b129d24ac11" providerId="ADAL" clId="{CA392FCA-31F2-44DC-B3B4-E9ECA27D2C5D}" dt="2022-06-20T10:51:49.224" v="1333" actId="6549"/>
          <ac:spMkLst>
            <pc:docMk/>
            <pc:sldMk cId="817563760" sldId="290"/>
            <ac:spMk id="7" creationId="{0B56D600-19BA-46CA-8EDE-1615C8064244}"/>
          </ac:spMkLst>
        </pc:spChg>
        <pc:graphicFrameChg chg="add mod">
          <ac:chgData name="Cecilia Isabel Conde Lopez" userId="45e522ec-c60e-4116-b059-4b129d24ac11" providerId="ADAL" clId="{CA392FCA-31F2-44DC-B3B4-E9ECA27D2C5D}" dt="2022-06-20T10:47:05.937" v="959" actId="207"/>
          <ac:graphicFrameMkLst>
            <pc:docMk/>
            <pc:sldMk cId="817563760" sldId="290"/>
            <ac:graphicFrameMk id="9" creationId="{56527F19-5376-48F6-8CD0-DD9BD2FA0B44}"/>
          </ac:graphicFrameMkLst>
        </pc:graphicFrameChg>
        <pc:graphicFrameChg chg="del">
          <ac:chgData name="Cecilia Isabel Conde Lopez" userId="45e522ec-c60e-4116-b059-4b129d24ac11" providerId="ADAL" clId="{CA392FCA-31F2-44DC-B3B4-E9ECA27D2C5D}" dt="2022-06-20T10:46:34.172" v="950" actId="478"/>
          <ac:graphicFrameMkLst>
            <pc:docMk/>
            <pc:sldMk cId="817563760" sldId="290"/>
            <ac:graphicFrameMk id="11" creationId="{9907238B-3C36-4216-9719-3D7A5727D706}"/>
          </ac:graphicFrameMkLst>
        </pc:graphicFrameChg>
      </pc:sldChg>
      <pc:sldChg chg="modSp mod ord">
        <pc:chgData name="Cecilia Isabel Conde Lopez" userId="45e522ec-c60e-4116-b059-4b129d24ac11" providerId="ADAL" clId="{CA392FCA-31F2-44DC-B3B4-E9ECA27D2C5D}" dt="2022-07-01T07:55:23.410" v="8278" actId="20577"/>
        <pc:sldMkLst>
          <pc:docMk/>
          <pc:sldMk cId="4098468757" sldId="291"/>
        </pc:sldMkLst>
        <pc:spChg chg="mod">
          <ac:chgData name="Cecilia Isabel Conde Lopez" userId="45e522ec-c60e-4116-b059-4b129d24ac11" providerId="ADAL" clId="{CA392FCA-31F2-44DC-B3B4-E9ECA27D2C5D}" dt="2022-06-21T10:04:57.546" v="5674" actId="120"/>
          <ac:spMkLst>
            <pc:docMk/>
            <pc:sldMk cId="4098468757" sldId="291"/>
            <ac:spMk id="2" creationId="{6C1817E2-1485-4706-96AF-60E826C1CBAA}"/>
          </ac:spMkLst>
        </pc:spChg>
        <pc:spChg chg="mod">
          <ac:chgData name="Cecilia Isabel Conde Lopez" userId="45e522ec-c60e-4116-b059-4b129d24ac11" providerId="ADAL" clId="{CA392FCA-31F2-44DC-B3B4-E9ECA27D2C5D}" dt="2022-06-20T10:33:36.715" v="379" actId="20577"/>
          <ac:spMkLst>
            <pc:docMk/>
            <pc:sldMk cId="4098468757" sldId="291"/>
            <ac:spMk id="7" creationId="{0B56D600-19BA-46CA-8EDE-1615C8064244}"/>
          </ac:spMkLst>
        </pc:spChg>
        <pc:graphicFrameChg chg="mod modGraphic">
          <ac:chgData name="Cecilia Isabel Conde Lopez" userId="45e522ec-c60e-4116-b059-4b129d24ac11" providerId="ADAL" clId="{CA392FCA-31F2-44DC-B3B4-E9ECA27D2C5D}" dt="2022-07-01T07:55:23.410" v="8278" actId="20577"/>
          <ac:graphicFrameMkLst>
            <pc:docMk/>
            <pc:sldMk cId="4098468757" sldId="291"/>
            <ac:graphicFrameMk id="4" creationId="{9C88CFB0-3450-435D-B76F-F56CC7C9A55B}"/>
          </ac:graphicFrameMkLst>
        </pc:graphicFrameChg>
      </pc:sldChg>
      <pc:sldChg chg="modSp mod">
        <pc:chgData name="Cecilia Isabel Conde Lopez" userId="45e522ec-c60e-4116-b059-4b129d24ac11" providerId="ADAL" clId="{CA392FCA-31F2-44DC-B3B4-E9ECA27D2C5D}" dt="2022-07-07T07:30:02.535" v="8542" actId="1035"/>
        <pc:sldMkLst>
          <pc:docMk/>
          <pc:sldMk cId="3905021068" sldId="294"/>
        </pc:sldMkLst>
        <pc:graphicFrameChg chg="mod">
          <ac:chgData name="Cecilia Isabel Conde Lopez" userId="45e522ec-c60e-4116-b059-4b129d24ac11" providerId="ADAL" clId="{CA392FCA-31F2-44DC-B3B4-E9ECA27D2C5D}" dt="2022-07-07T07:30:02.535" v="8542" actId="1035"/>
          <ac:graphicFrameMkLst>
            <pc:docMk/>
            <pc:sldMk cId="3905021068" sldId="294"/>
            <ac:graphicFrameMk id="4" creationId="{8FCE7396-D901-417D-9D1A-D4D5FD3DA585}"/>
          </ac:graphicFrameMkLst>
        </pc:graphicFrameChg>
      </pc:sldChg>
      <pc:sldChg chg="modSp">
        <pc:chgData name="Cecilia Isabel Conde Lopez" userId="45e522ec-c60e-4116-b059-4b129d24ac11" providerId="ADAL" clId="{CA392FCA-31F2-44DC-B3B4-E9ECA27D2C5D}" dt="2022-06-27T11:35:41.403" v="8155" actId="255"/>
        <pc:sldMkLst>
          <pc:docMk/>
          <pc:sldMk cId="1431968395" sldId="295"/>
        </pc:sldMkLst>
        <pc:graphicFrameChg chg="mod">
          <ac:chgData name="Cecilia Isabel Conde Lopez" userId="45e522ec-c60e-4116-b059-4b129d24ac11" providerId="ADAL" clId="{CA392FCA-31F2-44DC-B3B4-E9ECA27D2C5D}" dt="2022-06-27T11:35:41.403" v="8155" actId="255"/>
          <ac:graphicFrameMkLst>
            <pc:docMk/>
            <pc:sldMk cId="1431968395" sldId="295"/>
            <ac:graphicFrameMk id="4" creationId="{8FCE7396-D901-417D-9D1A-D4D5FD3DA585}"/>
          </ac:graphicFrameMkLst>
        </pc:graphicFrameChg>
      </pc:sldChg>
      <pc:sldChg chg="modSp">
        <pc:chgData name="Cecilia Isabel Conde Lopez" userId="45e522ec-c60e-4116-b059-4b129d24ac11" providerId="ADAL" clId="{CA392FCA-31F2-44DC-B3B4-E9ECA27D2C5D}" dt="2022-07-07T05:09:12.575" v="8537" actId="20577"/>
        <pc:sldMkLst>
          <pc:docMk/>
          <pc:sldMk cId="59463469" sldId="296"/>
        </pc:sldMkLst>
        <pc:graphicFrameChg chg="mod">
          <ac:chgData name="Cecilia Isabel Conde Lopez" userId="45e522ec-c60e-4116-b059-4b129d24ac11" providerId="ADAL" clId="{CA392FCA-31F2-44DC-B3B4-E9ECA27D2C5D}" dt="2022-07-07T05:09:12.575" v="8537" actId="20577"/>
          <ac:graphicFrameMkLst>
            <pc:docMk/>
            <pc:sldMk cId="59463469" sldId="296"/>
            <ac:graphicFrameMk id="4" creationId="{8FCE7396-D901-417D-9D1A-D4D5FD3DA585}"/>
          </ac:graphicFrameMkLst>
        </pc:graphicFrameChg>
      </pc:sldChg>
      <pc:sldChg chg="addSp delSp modSp del mod ord setBg">
        <pc:chgData name="Cecilia Isabel Conde Lopez" userId="45e522ec-c60e-4116-b059-4b129d24ac11" providerId="ADAL" clId="{CA392FCA-31F2-44DC-B3B4-E9ECA27D2C5D}" dt="2022-06-21T08:46:45.503" v="3710" actId="47"/>
        <pc:sldMkLst>
          <pc:docMk/>
          <pc:sldMk cId="3056558281" sldId="297"/>
        </pc:sldMkLst>
        <pc:spChg chg="mod">
          <ac:chgData name="Cecilia Isabel Conde Lopez" userId="45e522ec-c60e-4116-b059-4b129d24ac11" providerId="ADAL" clId="{CA392FCA-31F2-44DC-B3B4-E9ECA27D2C5D}" dt="2022-06-21T08:42:00.053" v="3468" actId="1076"/>
          <ac:spMkLst>
            <pc:docMk/>
            <pc:sldMk cId="3056558281" sldId="297"/>
            <ac:spMk id="2" creationId="{90A6E98C-DA1C-46D3-9D57-27C840E34EAD}"/>
          </ac:spMkLst>
        </pc:spChg>
        <pc:spChg chg="mod">
          <ac:chgData name="Cecilia Isabel Conde Lopez" userId="45e522ec-c60e-4116-b059-4b129d24ac11" providerId="ADAL" clId="{CA392FCA-31F2-44DC-B3B4-E9ECA27D2C5D}" dt="2022-06-21T08:41:35.286" v="3394"/>
          <ac:spMkLst>
            <pc:docMk/>
            <pc:sldMk cId="3056558281" sldId="297"/>
            <ac:spMk id="6" creationId="{08245DEF-8C76-CD51-031D-C1250D9C6221}"/>
          </ac:spMkLst>
        </pc:spChg>
        <pc:spChg chg="mod">
          <ac:chgData name="Cecilia Isabel Conde Lopez" userId="45e522ec-c60e-4116-b059-4b129d24ac11" providerId="ADAL" clId="{CA392FCA-31F2-44DC-B3B4-E9ECA27D2C5D}" dt="2022-06-21T08:41:35.286" v="3394"/>
          <ac:spMkLst>
            <pc:docMk/>
            <pc:sldMk cId="3056558281" sldId="297"/>
            <ac:spMk id="7" creationId="{EB773A14-A483-EE21-47CB-FA318F97D169}"/>
          </ac:spMkLst>
        </pc:spChg>
        <pc:spChg chg="mod">
          <ac:chgData name="Cecilia Isabel Conde Lopez" userId="45e522ec-c60e-4116-b059-4b129d24ac11" providerId="ADAL" clId="{CA392FCA-31F2-44DC-B3B4-E9ECA27D2C5D}" dt="2022-06-21T08:41:51.078" v="3465" actId="6549"/>
          <ac:spMkLst>
            <pc:docMk/>
            <pc:sldMk cId="3056558281" sldId="297"/>
            <ac:spMk id="8" creationId="{4CA35130-B3C2-011B-EF5B-6403AF8835FC}"/>
          </ac:spMkLst>
        </pc:spChg>
        <pc:spChg chg="mod">
          <ac:chgData name="Cecilia Isabel Conde Lopez" userId="45e522ec-c60e-4116-b059-4b129d24ac11" providerId="ADAL" clId="{CA392FCA-31F2-44DC-B3B4-E9ECA27D2C5D}" dt="2022-06-21T08:41:35.286" v="3394"/>
          <ac:spMkLst>
            <pc:docMk/>
            <pc:sldMk cId="3056558281" sldId="297"/>
            <ac:spMk id="10" creationId="{D341F8AE-12E3-55BD-444F-B4290F43671F}"/>
          </ac:spMkLst>
        </pc:spChg>
        <pc:spChg chg="mod">
          <ac:chgData name="Cecilia Isabel Conde Lopez" userId="45e522ec-c60e-4116-b059-4b129d24ac11" providerId="ADAL" clId="{CA392FCA-31F2-44DC-B3B4-E9ECA27D2C5D}" dt="2022-06-21T08:41:35.286" v="3394"/>
          <ac:spMkLst>
            <pc:docMk/>
            <pc:sldMk cId="3056558281" sldId="297"/>
            <ac:spMk id="11" creationId="{DE09036A-A9F6-4575-7ED3-68ED91CBEB3B}"/>
          </ac:spMkLst>
        </pc:spChg>
        <pc:spChg chg="mod">
          <ac:chgData name="Cecilia Isabel Conde Lopez" userId="45e522ec-c60e-4116-b059-4b129d24ac11" providerId="ADAL" clId="{CA392FCA-31F2-44DC-B3B4-E9ECA27D2C5D}" dt="2022-06-21T08:42:37.338" v="3519" actId="20577"/>
          <ac:spMkLst>
            <pc:docMk/>
            <pc:sldMk cId="3056558281" sldId="297"/>
            <ac:spMk id="12" creationId="{E1667422-5F35-B0EA-E5A8-EAFA66D6CD2A}"/>
          </ac:spMkLst>
        </pc:spChg>
        <pc:spChg chg="add mod">
          <ac:chgData name="Cecilia Isabel Conde Lopez" userId="45e522ec-c60e-4116-b059-4b129d24ac11" providerId="ADAL" clId="{CA392FCA-31F2-44DC-B3B4-E9ECA27D2C5D}" dt="2022-06-21T08:42:16.906" v="3471" actId="1076"/>
          <ac:spMkLst>
            <pc:docMk/>
            <pc:sldMk cId="3056558281" sldId="297"/>
            <ac:spMk id="13" creationId="{35B3A5CC-ECED-CCB0-11EA-0745DB36C456}"/>
          </ac:spMkLst>
        </pc:spChg>
        <pc:spChg chg="add mod">
          <ac:chgData name="Cecilia Isabel Conde Lopez" userId="45e522ec-c60e-4116-b059-4b129d24ac11" providerId="ADAL" clId="{CA392FCA-31F2-44DC-B3B4-E9ECA27D2C5D}" dt="2022-06-21T08:42:57.137" v="3588" actId="6549"/>
          <ac:spMkLst>
            <pc:docMk/>
            <pc:sldMk cId="3056558281" sldId="297"/>
            <ac:spMk id="14" creationId="{E1F6191F-58F4-D966-BB0E-D7CDD996FD6C}"/>
          </ac:spMkLst>
        </pc:spChg>
        <pc:spChg chg="add mod">
          <ac:chgData name="Cecilia Isabel Conde Lopez" userId="45e522ec-c60e-4116-b059-4b129d24ac11" providerId="ADAL" clId="{CA392FCA-31F2-44DC-B3B4-E9ECA27D2C5D}" dt="2022-06-21T08:43:21.063" v="3662" actId="6549"/>
          <ac:spMkLst>
            <pc:docMk/>
            <pc:sldMk cId="3056558281" sldId="297"/>
            <ac:spMk id="15" creationId="{DD2133DD-22FC-0C54-588D-76CE84FAB50F}"/>
          </ac:spMkLst>
        </pc:spChg>
        <pc:spChg chg="add mod">
          <ac:chgData name="Cecilia Isabel Conde Lopez" userId="45e522ec-c60e-4116-b059-4b129d24ac11" providerId="ADAL" clId="{CA392FCA-31F2-44DC-B3B4-E9ECA27D2C5D}" dt="2022-06-21T08:43:54.076" v="3674" actId="1076"/>
          <ac:spMkLst>
            <pc:docMk/>
            <pc:sldMk cId="3056558281" sldId="297"/>
            <ac:spMk id="16" creationId="{6C842144-4644-D759-8152-680A676B41E2}"/>
          </ac:spMkLst>
        </pc:spChg>
        <pc:spChg chg="add del mod">
          <ac:chgData name="Cecilia Isabel Conde Lopez" userId="45e522ec-c60e-4116-b059-4b129d24ac11" providerId="ADAL" clId="{CA392FCA-31F2-44DC-B3B4-E9ECA27D2C5D}" dt="2022-06-21T08:43:48.448" v="3672" actId="478"/>
          <ac:spMkLst>
            <pc:docMk/>
            <pc:sldMk cId="3056558281" sldId="297"/>
            <ac:spMk id="17" creationId="{96732997-307E-0059-5657-B41705D3C8A8}"/>
          </ac:spMkLst>
        </pc:spChg>
        <pc:spChg chg="add mod">
          <ac:chgData name="Cecilia Isabel Conde Lopez" userId="45e522ec-c60e-4116-b059-4b129d24ac11" providerId="ADAL" clId="{CA392FCA-31F2-44DC-B3B4-E9ECA27D2C5D}" dt="2022-06-21T08:44:04.282" v="3676" actId="1076"/>
          <ac:spMkLst>
            <pc:docMk/>
            <pc:sldMk cId="3056558281" sldId="297"/>
            <ac:spMk id="18" creationId="{325092C0-AB90-0AD0-47FC-2B7795A26BF2}"/>
          </ac:spMkLst>
        </pc:spChg>
        <pc:spChg chg="add mod">
          <ac:chgData name="Cecilia Isabel Conde Lopez" userId="45e522ec-c60e-4116-b059-4b129d24ac11" providerId="ADAL" clId="{CA392FCA-31F2-44DC-B3B4-E9ECA27D2C5D}" dt="2022-06-21T08:44:08.713" v="3678" actId="1076"/>
          <ac:spMkLst>
            <pc:docMk/>
            <pc:sldMk cId="3056558281" sldId="297"/>
            <ac:spMk id="19" creationId="{2BF393DF-FBD3-5E99-B347-7DA77635C3D8}"/>
          </ac:spMkLst>
        </pc:spChg>
        <pc:spChg chg="add mod">
          <ac:chgData name="Cecilia Isabel Conde Lopez" userId="45e522ec-c60e-4116-b059-4b129d24ac11" providerId="ADAL" clId="{CA392FCA-31F2-44DC-B3B4-E9ECA27D2C5D}" dt="2022-06-21T08:44:13.465" v="3680" actId="1076"/>
          <ac:spMkLst>
            <pc:docMk/>
            <pc:sldMk cId="3056558281" sldId="297"/>
            <ac:spMk id="20" creationId="{667B5F14-1195-4A8C-2E23-43FC5FAA3250}"/>
          </ac:spMkLst>
        </pc:spChg>
        <pc:grpChg chg="add mod">
          <ac:chgData name="Cecilia Isabel Conde Lopez" userId="45e522ec-c60e-4116-b059-4b129d24ac11" providerId="ADAL" clId="{CA392FCA-31F2-44DC-B3B4-E9ECA27D2C5D}" dt="2022-06-21T08:42:05.415" v="3469" actId="1076"/>
          <ac:grpSpMkLst>
            <pc:docMk/>
            <pc:sldMk cId="3056558281" sldId="297"/>
            <ac:grpSpMk id="5" creationId="{DCBF8ADD-C553-950B-B0B8-6201B0E96A55}"/>
          </ac:grpSpMkLst>
        </pc:grpChg>
        <pc:graphicFrameChg chg="del mod modGraphic">
          <ac:chgData name="Cecilia Isabel Conde Lopez" userId="45e522ec-c60e-4116-b059-4b129d24ac11" providerId="ADAL" clId="{CA392FCA-31F2-44DC-B3B4-E9ECA27D2C5D}" dt="2022-06-21T08:43:45.068" v="3671" actId="478"/>
          <ac:graphicFrameMkLst>
            <pc:docMk/>
            <pc:sldMk cId="3056558281" sldId="297"/>
            <ac:graphicFrameMk id="4" creationId="{8FCE7396-D901-417D-9D1A-D4D5FD3DA585}"/>
          </ac:graphicFrameMkLst>
        </pc:graphicFrameChg>
      </pc:sldChg>
      <pc:sldChg chg="modSp mod">
        <pc:chgData name="Cecilia Isabel Conde Lopez" userId="45e522ec-c60e-4116-b059-4b129d24ac11" providerId="ADAL" clId="{CA392FCA-31F2-44DC-B3B4-E9ECA27D2C5D}" dt="2022-07-01T10:39:22.082" v="8332"/>
        <pc:sldMkLst>
          <pc:docMk/>
          <pc:sldMk cId="3582429854" sldId="300"/>
        </pc:sldMkLst>
        <pc:graphicFrameChg chg="mod modGraphic">
          <ac:chgData name="Cecilia Isabel Conde Lopez" userId="45e522ec-c60e-4116-b059-4b129d24ac11" providerId="ADAL" clId="{CA392FCA-31F2-44DC-B3B4-E9ECA27D2C5D}" dt="2022-07-01T10:39:22.082" v="8332"/>
          <ac:graphicFrameMkLst>
            <pc:docMk/>
            <pc:sldMk cId="3582429854" sldId="300"/>
            <ac:graphicFrameMk id="6" creationId="{3CB2D33D-C2A4-4CA0-8356-B48A8BE9E440}"/>
          </ac:graphicFrameMkLst>
        </pc:graphicFrameChg>
      </pc:sldChg>
      <pc:sldChg chg="addSp delSp modSp mod">
        <pc:chgData name="Cecilia Isabel Conde Lopez" userId="45e522ec-c60e-4116-b059-4b129d24ac11" providerId="ADAL" clId="{CA392FCA-31F2-44DC-B3B4-E9ECA27D2C5D}" dt="2022-07-01T08:01:13.957" v="8287" actId="313"/>
        <pc:sldMkLst>
          <pc:docMk/>
          <pc:sldMk cId="494760170" sldId="302"/>
        </pc:sldMkLst>
        <pc:spChg chg="mod">
          <ac:chgData name="Cecilia Isabel Conde Lopez" userId="45e522ec-c60e-4116-b059-4b129d24ac11" providerId="ADAL" clId="{CA392FCA-31F2-44DC-B3B4-E9ECA27D2C5D}" dt="2022-06-21T10:06:16.405" v="5733" actId="108"/>
          <ac:spMkLst>
            <pc:docMk/>
            <pc:sldMk cId="494760170" sldId="302"/>
            <ac:spMk id="2" creationId="{6C1817E2-1485-4706-96AF-60E826C1CBAA}"/>
          </ac:spMkLst>
        </pc:spChg>
        <pc:spChg chg="mod">
          <ac:chgData name="Cecilia Isabel Conde Lopez" userId="45e522ec-c60e-4116-b059-4b129d24ac11" providerId="ADAL" clId="{CA392FCA-31F2-44DC-B3B4-E9ECA27D2C5D}" dt="2022-07-01T08:01:13.957" v="8287" actId="313"/>
          <ac:spMkLst>
            <pc:docMk/>
            <pc:sldMk cId="494760170" sldId="302"/>
            <ac:spMk id="7" creationId="{0B56D600-19BA-46CA-8EDE-1615C8064244}"/>
          </ac:spMkLst>
        </pc:spChg>
        <pc:spChg chg="mod">
          <ac:chgData name="Cecilia Isabel Conde Lopez" userId="45e522ec-c60e-4116-b059-4b129d24ac11" providerId="ADAL" clId="{CA392FCA-31F2-44DC-B3B4-E9ECA27D2C5D}" dt="2022-06-21T10:06:34.865" v="5738" actId="1076"/>
          <ac:spMkLst>
            <pc:docMk/>
            <pc:sldMk cId="494760170" sldId="302"/>
            <ac:spMk id="9" creationId="{71A9C8DC-5D1E-41E5-AFAD-286BF7C8F48C}"/>
          </ac:spMkLst>
        </pc:spChg>
        <pc:graphicFrameChg chg="del">
          <ac:chgData name="Cecilia Isabel Conde Lopez" userId="45e522ec-c60e-4116-b059-4b129d24ac11" providerId="ADAL" clId="{CA392FCA-31F2-44DC-B3B4-E9ECA27D2C5D}" dt="2022-06-20T10:36:13.930" v="445" actId="478"/>
          <ac:graphicFrameMkLst>
            <pc:docMk/>
            <pc:sldMk cId="494760170" sldId="302"/>
            <ac:graphicFrameMk id="8" creationId="{B66E1F7D-9FBB-4003-B8A1-E812DEBC4386}"/>
          </ac:graphicFrameMkLst>
        </pc:graphicFrameChg>
        <pc:graphicFrameChg chg="add mod">
          <ac:chgData name="Cecilia Isabel Conde Lopez" userId="45e522ec-c60e-4116-b059-4b129d24ac11" providerId="ADAL" clId="{CA392FCA-31F2-44DC-B3B4-E9ECA27D2C5D}" dt="2022-06-21T10:06:39.082" v="5739" actId="1076"/>
          <ac:graphicFrameMkLst>
            <pc:docMk/>
            <pc:sldMk cId="494760170" sldId="302"/>
            <ac:graphicFrameMk id="10" creationId="{784034BC-AADD-4B0F-B42D-54EC799697DE}"/>
          </ac:graphicFrameMkLst>
        </pc:graphicFrameChg>
      </pc:sldChg>
      <pc:sldChg chg="addSp delSp modSp mod">
        <pc:chgData name="Cecilia Isabel Conde Lopez" userId="45e522ec-c60e-4116-b059-4b129d24ac11" providerId="ADAL" clId="{CA392FCA-31F2-44DC-B3B4-E9ECA27D2C5D}" dt="2022-06-21T11:26:09.860" v="7137" actId="113"/>
        <pc:sldMkLst>
          <pc:docMk/>
          <pc:sldMk cId="644064516" sldId="303"/>
        </pc:sldMkLst>
        <pc:spChg chg="mod">
          <ac:chgData name="Cecilia Isabel Conde Lopez" userId="45e522ec-c60e-4116-b059-4b129d24ac11" providerId="ADAL" clId="{CA392FCA-31F2-44DC-B3B4-E9ECA27D2C5D}" dt="2022-06-21T10:13:17.530" v="6088" actId="207"/>
          <ac:spMkLst>
            <pc:docMk/>
            <pc:sldMk cId="644064516" sldId="303"/>
            <ac:spMk id="2" creationId="{6C1817E2-1485-4706-96AF-60E826C1CBAA}"/>
          </ac:spMkLst>
        </pc:spChg>
        <pc:spChg chg="mod">
          <ac:chgData name="Cecilia Isabel Conde Lopez" userId="45e522ec-c60e-4116-b059-4b129d24ac11" providerId="ADAL" clId="{CA392FCA-31F2-44DC-B3B4-E9ECA27D2C5D}" dt="2022-06-21T11:26:09.860" v="7137" actId="113"/>
          <ac:spMkLst>
            <pc:docMk/>
            <pc:sldMk cId="644064516" sldId="303"/>
            <ac:spMk id="7" creationId="{0B56D600-19BA-46CA-8EDE-1615C8064244}"/>
          </ac:spMkLst>
        </pc:spChg>
        <pc:spChg chg="mod">
          <ac:chgData name="Cecilia Isabel Conde Lopez" userId="45e522ec-c60e-4116-b059-4b129d24ac11" providerId="ADAL" clId="{CA392FCA-31F2-44DC-B3B4-E9ECA27D2C5D}" dt="2022-06-21T08:10:09.626" v="2746" actId="14100"/>
          <ac:spMkLst>
            <pc:docMk/>
            <pc:sldMk cId="644064516" sldId="303"/>
            <ac:spMk id="14" creationId="{A4B706DD-6C34-674B-A2D4-AFFE73FFFF87}"/>
          </ac:spMkLst>
        </pc:spChg>
        <pc:spChg chg="mod">
          <ac:chgData name="Cecilia Isabel Conde Lopez" userId="45e522ec-c60e-4116-b059-4b129d24ac11" providerId="ADAL" clId="{CA392FCA-31F2-44DC-B3B4-E9ECA27D2C5D}" dt="2022-06-21T08:10:59.156" v="2754" actId="6549"/>
          <ac:spMkLst>
            <pc:docMk/>
            <pc:sldMk cId="644064516" sldId="303"/>
            <ac:spMk id="15" creationId="{41DB4FC5-5140-4DCB-86F1-906317EF42A6}"/>
          </ac:spMkLst>
        </pc:spChg>
        <pc:graphicFrameChg chg="del mod">
          <ac:chgData name="Cecilia Isabel Conde Lopez" userId="45e522ec-c60e-4116-b059-4b129d24ac11" providerId="ADAL" clId="{CA392FCA-31F2-44DC-B3B4-E9ECA27D2C5D}" dt="2022-06-21T08:09:43.879" v="2730" actId="478"/>
          <ac:graphicFrameMkLst>
            <pc:docMk/>
            <pc:sldMk cId="644064516" sldId="303"/>
            <ac:graphicFrameMk id="9" creationId="{08E407B0-D2F2-4E8C-B1E0-59AA2423EA7B}"/>
          </ac:graphicFrameMkLst>
        </pc:graphicFrameChg>
        <pc:graphicFrameChg chg="del">
          <ac:chgData name="Cecilia Isabel Conde Lopez" userId="45e522ec-c60e-4116-b059-4b129d24ac11" providerId="ADAL" clId="{CA392FCA-31F2-44DC-B3B4-E9ECA27D2C5D}" dt="2022-06-21T08:09:58.458" v="2742" actId="478"/>
          <ac:graphicFrameMkLst>
            <pc:docMk/>
            <pc:sldMk cId="644064516" sldId="303"/>
            <ac:graphicFrameMk id="10" creationId="{C9A30DEE-3A22-4C93-9143-21DCE61B11A9}"/>
          </ac:graphicFrameMkLst>
        </pc:graphicFrameChg>
        <pc:graphicFrameChg chg="del">
          <ac:chgData name="Cecilia Isabel Conde Lopez" userId="45e522ec-c60e-4116-b059-4b129d24ac11" providerId="ADAL" clId="{CA392FCA-31F2-44DC-B3B4-E9ECA27D2C5D}" dt="2022-06-21T08:11:05.539" v="2755" actId="478"/>
          <ac:graphicFrameMkLst>
            <pc:docMk/>
            <pc:sldMk cId="644064516" sldId="303"/>
            <ac:graphicFrameMk id="11" creationId="{BD4DF145-BFE5-440F-A1C0-602CF3EDD987}"/>
          </ac:graphicFrameMkLst>
        </pc:graphicFrameChg>
        <pc:graphicFrameChg chg="del">
          <ac:chgData name="Cecilia Isabel Conde Lopez" userId="45e522ec-c60e-4116-b059-4b129d24ac11" providerId="ADAL" clId="{CA392FCA-31F2-44DC-B3B4-E9ECA27D2C5D}" dt="2022-06-21T08:10:50.439" v="2747" actId="478"/>
          <ac:graphicFrameMkLst>
            <pc:docMk/>
            <pc:sldMk cId="644064516" sldId="303"/>
            <ac:graphicFrameMk id="12" creationId="{7463F5CF-8B3E-42BC-BEB1-C621CCAB19A9}"/>
          </ac:graphicFrameMkLst>
        </pc:graphicFrameChg>
        <pc:graphicFrameChg chg="add mod">
          <ac:chgData name="Cecilia Isabel Conde Lopez" userId="45e522ec-c60e-4116-b059-4b129d24ac11" providerId="ADAL" clId="{CA392FCA-31F2-44DC-B3B4-E9ECA27D2C5D}" dt="2022-06-21T08:09:48.696" v="2733" actId="1076"/>
          <ac:graphicFrameMkLst>
            <pc:docMk/>
            <pc:sldMk cId="644064516" sldId="303"/>
            <ac:graphicFrameMk id="13" creationId="{08E407B0-D2F2-4E8C-B1E0-59AA2423EA7B}"/>
          </ac:graphicFrameMkLst>
        </pc:graphicFrameChg>
        <pc:graphicFrameChg chg="add mod">
          <ac:chgData name="Cecilia Isabel Conde Lopez" userId="45e522ec-c60e-4116-b059-4b129d24ac11" providerId="ADAL" clId="{CA392FCA-31F2-44DC-B3B4-E9ECA27D2C5D}" dt="2022-06-21T08:10:05.048" v="2745" actId="1076"/>
          <ac:graphicFrameMkLst>
            <pc:docMk/>
            <pc:sldMk cId="644064516" sldId="303"/>
            <ac:graphicFrameMk id="16" creationId="{C9A30DEE-3A22-4C93-9143-21DCE61B11A9}"/>
          </ac:graphicFrameMkLst>
        </pc:graphicFrameChg>
        <pc:graphicFrameChg chg="add mod">
          <ac:chgData name="Cecilia Isabel Conde Lopez" userId="45e522ec-c60e-4116-b059-4b129d24ac11" providerId="ADAL" clId="{CA392FCA-31F2-44DC-B3B4-E9ECA27D2C5D}" dt="2022-06-21T08:10:56.411" v="2750" actId="1076"/>
          <ac:graphicFrameMkLst>
            <pc:docMk/>
            <pc:sldMk cId="644064516" sldId="303"/>
            <ac:graphicFrameMk id="17" creationId="{7463F5CF-8B3E-42BC-BEB1-C621CCAB19A9}"/>
          </ac:graphicFrameMkLst>
        </pc:graphicFrameChg>
        <pc:graphicFrameChg chg="add mod">
          <ac:chgData name="Cecilia Isabel Conde Lopez" userId="45e522ec-c60e-4116-b059-4b129d24ac11" providerId="ADAL" clId="{CA392FCA-31F2-44DC-B3B4-E9ECA27D2C5D}" dt="2022-06-21T08:11:18.115" v="2765" actId="1035"/>
          <ac:graphicFrameMkLst>
            <pc:docMk/>
            <pc:sldMk cId="644064516" sldId="303"/>
            <ac:graphicFrameMk id="18" creationId="{BD4DF145-BFE5-440F-A1C0-602CF3EDD987}"/>
          </ac:graphicFrameMkLst>
        </pc:graphicFrameChg>
      </pc:sldChg>
      <pc:sldChg chg="modSp add">
        <pc:chgData name="Cecilia Isabel Conde Lopez" userId="45e522ec-c60e-4116-b059-4b129d24ac11" providerId="ADAL" clId="{CA392FCA-31F2-44DC-B3B4-E9ECA27D2C5D}" dt="2022-06-21T11:01:42.469" v="6607"/>
        <pc:sldMkLst>
          <pc:docMk/>
          <pc:sldMk cId="3448123644" sldId="304"/>
        </pc:sldMkLst>
        <pc:graphicFrameChg chg="mod">
          <ac:chgData name="Cecilia Isabel Conde Lopez" userId="45e522ec-c60e-4116-b059-4b129d24ac11" providerId="ADAL" clId="{CA392FCA-31F2-44DC-B3B4-E9ECA27D2C5D}" dt="2022-06-21T11:01:42.469" v="6607"/>
          <ac:graphicFrameMkLst>
            <pc:docMk/>
            <pc:sldMk cId="3448123644" sldId="304"/>
            <ac:graphicFrameMk id="4" creationId="{8FCE7396-D901-417D-9D1A-D4D5FD3DA585}"/>
          </ac:graphicFrameMkLst>
        </pc:graphicFrameChg>
      </pc:sldChg>
      <pc:sldChg chg="add del">
        <pc:chgData name="Cecilia Isabel Conde Lopez" userId="45e522ec-c60e-4116-b059-4b129d24ac11" providerId="ADAL" clId="{CA392FCA-31F2-44DC-B3B4-E9ECA27D2C5D}" dt="2022-06-21T08:46:48.074" v="3711" actId="47"/>
        <pc:sldMkLst>
          <pc:docMk/>
          <pc:sldMk cId="1972559998" sldId="305"/>
        </pc:sldMkLst>
      </pc:sldChg>
      <pc:sldChg chg="addSp delSp modSp add mod">
        <pc:chgData name="Cecilia Isabel Conde Lopez" userId="45e522ec-c60e-4116-b059-4b129d24ac11" providerId="ADAL" clId="{CA392FCA-31F2-44DC-B3B4-E9ECA27D2C5D}" dt="2022-06-23T10:36:50.363" v="7250" actId="1076"/>
        <pc:sldMkLst>
          <pc:docMk/>
          <pc:sldMk cId="280133191" sldId="306"/>
        </pc:sldMkLst>
        <pc:spChg chg="mod">
          <ac:chgData name="Cecilia Isabel Conde Lopez" userId="45e522ec-c60e-4116-b059-4b129d24ac11" providerId="ADAL" clId="{CA392FCA-31F2-44DC-B3B4-E9ECA27D2C5D}" dt="2022-06-21T10:04:32.278" v="5626" actId="113"/>
          <ac:spMkLst>
            <pc:docMk/>
            <pc:sldMk cId="280133191" sldId="306"/>
            <ac:spMk id="2" creationId="{93E7D998-C504-4FE8-B0EC-9CEFE0C896E4}"/>
          </ac:spMkLst>
        </pc:spChg>
        <pc:spChg chg="del">
          <ac:chgData name="Cecilia Isabel Conde Lopez" userId="45e522ec-c60e-4116-b059-4b129d24ac11" providerId="ADAL" clId="{CA392FCA-31F2-44DC-B3B4-E9ECA27D2C5D}" dt="2022-06-21T08:45:36.571" v="3699" actId="478"/>
          <ac:spMkLst>
            <pc:docMk/>
            <pc:sldMk cId="280133191" sldId="306"/>
            <ac:spMk id="8" creationId="{1F14CE84-D8DB-4A70-A31C-56C4DA0E8401}"/>
          </ac:spMkLst>
        </pc:spChg>
        <pc:spChg chg="del">
          <ac:chgData name="Cecilia Isabel Conde Lopez" userId="45e522ec-c60e-4116-b059-4b129d24ac11" providerId="ADAL" clId="{CA392FCA-31F2-44DC-B3B4-E9ECA27D2C5D}" dt="2022-06-21T08:45:38.394" v="3700" actId="478"/>
          <ac:spMkLst>
            <pc:docMk/>
            <pc:sldMk cId="280133191" sldId="306"/>
            <ac:spMk id="12" creationId="{A146EBD6-8FED-4E03-A91F-595AFCE6422F}"/>
          </ac:spMkLst>
        </pc:spChg>
        <pc:spChg chg="mod">
          <ac:chgData name="Cecilia Isabel Conde Lopez" userId="45e522ec-c60e-4116-b059-4b129d24ac11" providerId="ADAL" clId="{CA392FCA-31F2-44DC-B3B4-E9ECA27D2C5D}" dt="2022-06-21T08:45:56.784" v="3703"/>
          <ac:spMkLst>
            <pc:docMk/>
            <pc:sldMk cId="280133191" sldId="306"/>
            <ac:spMk id="13" creationId="{8D173ADF-DD2B-9D27-706F-85E7584B2517}"/>
          </ac:spMkLst>
        </pc:spChg>
        <pc:spChg chg="mod">
          <ac:chgData name="Cecilia Isabel Conde Lopez" userId="45e522ec-c60e-4116-b059-4b129d24ac11" providerId="ADAL" clId="{CA392FCA-31F2-44DC-B3B4-E9ECA27D2C5D}" dt="2022-06-21T08:45:56.784" v="3703"/>
          <ac:spMkLst>
            <pc:docMk/>
            <pc:sldMk cId="280133191" sldId="306"/>
            <ac:spMk id="14" creationId="{60DDBBD4-59B0-C079-CD89-334E3D401037}"/>
          </ac:spMkLst>
        </pc:spChg>
        <pc:spChg chg="mod">
          <ac:chgData name="Cecilia Isabel Conde Lopez" userId="45e522ec-c60e-4116-b059-4b129d24ac11" providerId="ADAL" clId="{CA392FCA-31F2-44DC-B3B4-E9ECA27D2C5D}" dt="2022-06-21T08:45:56.784" v="3703"/>
          <ac:spMkLst>
            <pc:docMk/>
            <pc:sldMk cId="280133191" sldId="306"/>
            <ac:spMk id="15" creationId="{52755520-4F56-9240-1344-C6CCCFBC7972}"/>
          </ac:spMkLst>
        </pc:spChg>
        <pc:spChg chg="add del mod">
          <ac:chgData name="Cecilia Isabel Conde Lopez" userId="45e522ec-c60e-4116-b059-4b129d24ac11" providerId="ADAL" clId="{CA392FCA-31F2-44DC-B3B4-E9ECA27D2C5D}" dt="2022-06-23T10:36:31.211" v="7244" actId="478"/>
          <ac:spMkLst>
            <pc:docMk/>
            <pc:sldMk cId="280133191" sldId="306"/>
            <ac:spMk id="16" creationId="{46F3DB2D-159D-E2DD-BD61-ADA48523DBC1}"/>
          </ac:spMkLst>
        </pc:spChg>
        <pc:spChg chg="mod">
          <ac:chgData name="Cecilia Isabel Conde Lopez" userId="45e522ec-c60e-4116-b059-4b129d24ac11" providerId="ADAL" clId="{CA392FCA-31F2-44DC-B3B4-E9ECA27D2C5D}" dt="2022-06-21T08:45:56.784" v="3703"/>
          <ac:spMkLst>
            <pc:docMk/>
            <pc:sldMk cId="280133191" sldId="306"/>
            <ac:spMk id="17" creationId="{07D65626-CB99-763A-0DF9-5A847F0847C2}"/>
          </ac:spMkLst>
        </pc:spChg>
        <pc:spChg chg="mod">
          <ac:chgData name="Cecilia Isabel Conde Lopez" userId="45e522ec-c60e-4116-b059-4b129d24ac11" providerId="ADAL" clId="{CA392FCA-31F2-44DC-B3B4-E9ECA27D2C5D}" dt="2022-06-21T08:45:56.784" v="3703"/>
          <ac:spMkLst>
            <pc:docMk/>
            <pc:sldMk cId="280133191" sldId="306"/>
            <ac:spMk id="18" creationId="{0631F73D-3F21-FB59-169F-7E4DF1E82C12}"/>
          </ac:spMkLst>
        </pc:spChg>
        <pc:spChg chg="add mod">
          <ac:chgData name="Cecilia Isabel Conde Lopez" userId="45e522ec-c60e-4116-b059-4b129d24ac11" providerId="ADAL" clId="{CA392FCA-31F2-44DC-B3B4-E9ECA27D2C5D}" dt="2022-06-21T08:46:07.893" v="3704"/>
          <ac:spMkLst>
            <pc:docMk/>
            <pc:sldMk cId="280133191" sldId="306"/>
            <ac:spMk id="19" creationId="{A97F0BBB-3AEB-7437-CF63-AD287E240F46}"/>
          </ac:spMkLst>
        </pc:spChg>
        <pc:spChg chg="add mod">
          <ac:chgData name="Cecilia Isabel Conde Lopez" userId="45e522ec-c60e-4116-b059-4b129d24ac11" providerId="ADAL" clId="{CA392FCA-31F2-44DC-B3B4-E9ECA27D2C5D}" dt="2022-06-21T08:46:07.893" v="3704"/>
          <ac:spMkLst>
            <pc:docMk/>
            <pc:sldMk cId="280133191" sldId="306"/>
            <ac:spMk id="20" creationId="{D7947897-38B9-3E14-F1CD-CD548A6D7BBB}"/>
          </ac:spMkLst>
        </pc:spChg>
        <pc:spChg chg="add mod">
          <ac:chgData name="Cecilia Isabel Conde Lopez" userId="45e522ec-c60e-4116-b059-4b129d24ac11" providerId="ADAL" clId="{CA392FCA-31F2-44DC-B3B4-E9ECA27D2C5D}" dt="2022-06-21T08:46:07.893" v="3704"/>
          <ac:spMkLst>
            <pc:docMk/>
            <pc:sldMk cId="280133191" sldId="306"/>
            <ac:spMk id="21" creationId="{996BA049-D855-205E-C89E-667E9F673779}"/>
          </ac:spMkLst>
        </pc:spChg>
        <pc:spChg chg="add mod">
          <ac:chgData name="Cecilia Isabel Conde Lopez" userId="45e522ec-c60e-4116-b059-4b129d24ac11" providerId="ADAL" clId="{CA392FCA-31F2-44DC-B3B4-E9ECA27D2C5D}" dt="2022-06-21T08:46:07.893" v="3704"/>
          <ac:spMkLst>
            <pc:docMk/>
            <pc:sldMk cId="280133191" sldId="306"/>
            <ac:spMk id="22" creationId="{0F3D80C8-8CFD-EF9C-C269-5CF423B50028}"/>
          </ac:spMkLst>
        </pc:spChg>
        <pc:spChg chg="add del mod">
          <ac:chgData name="Cecilia Isabel Conde Lopez" userId="45e522ec-c60e-4116-b059-4b129d24ac11" providerId="ADAL" clId="{CA392FCA-31F2-44DC-B3B4-E9ECA27D2C5D}" dt="2022-06-21T08:46:14.299" v="3705" actId="478"/>
          <ac:spMkLst>
            <pc:docMk/>
            <pc:sldMk cId="280133191" sldId="306"/>
            <ac:spMk id="23" creationId="{3320C944-2F17-1018-45BB-E2CD2A1B6AA8}"/>
          </ac:spMkLst>
        </pc:spChg>
        <pc:spChg chg="add mod">
          <ac:chgData name="Cecilia Isabel Conde Lopez" userId="45e522ec-c60e-4116-b059-4b129d24ac11" providerId="ADAL" clId="{CA392FCA-31F2-44DC-B3B4-E9ECA27D2C5D}" dt="2022-06-23T10:36:50.363" v="7250" actId="1076"/>
          <ac:spMkLst>
            <pc:docMk/>
            <pc:sldMk cId="280133191" sldId="306"/>
            <ac:spMk id="23" creationId="{5FB2A5E4-3170-6101-94C8-48C100893964}"/>
          </ac:spMkLst>
        </pc:spChg>
        <pc:spChg chg="add mod">
          <ac:chgData name="Cecilia Isabel Conde Lopez" userId="45e522ec-c60e-4116-b059-4b129d24ac11" providerId="ADAL" clId="{CA392FCA-31F2-44DC-B3B4-E9ECA27D2C5D}" dt="2022-06-21T08:46:24.096" v="3707" actId="1076"/>
          <ac:spMkLst>
            <pc:docMk/>
            <pc:sldMk cId="280133191" sldId="306"/>
            <ac:spMk id="24" creationId="{5956D20D-8D25-70CC-6168-5B060C2BB627}"/>
          </ac:spMkLst>
        </pc:spChg>
        <pc:spChg chg="add mod">
          <ac:chgData name="Cecilia Isabel Conde Lopez" userId="45e522ec-c60e-4116-b059-4b129d24ac11" providerId="ADAL" clId="{CA392FCA-31F2-44DC-B3B4-E9ECA27D2C5D}" dt="2022-06-21T08:46:38.090" v="3709" actId="1076"/>
          <ac:spMkLst>
            <pc:docMk/>
            <pc:sldMk cId="280133191" sldId="306"/>
            <ac:spMk id="25" creationId="{0EE7DBED-DB37-FF35-510E-44A59BD95315}"/>
          </ac:spMkLst>
        </pc:spChg>
        <pc:grpChg chg="add mod">
          <ac:chgData name="Cecilia Isabel Conde Lopez" userId="45e522ec-c60e-4116-b059-4b129d24ac11" providerId="ADAL" clId="{CA392FCA-31F2-44DC-B3B4-E9ECA27D2C5D}" dt="2022-06-21T08:45:56.784" v="3703"/>
          <ac:grpSpMkLst>
            <pc:docMk/>
            <pc:sldMk cId="280133191" sldId="306"/>
            <ac:grpSpMk id="10" creationId="{1E1E7C00-F2BA-652B-1E8E-400BDCC6C631}"/>
          </ac:grpSpMkLst>
        </pc:grpChg>
        <pc:graphicFrameChg chg="del">
          <ac:chgData name="Cecilia Isabel Conde Lopez" userId="45e522ec-c60e-4116-b059-4b129d24ac11" providerId="ADAL" clId="{CA392FCA-31F2-44DC-B3B4-E9ECA27D2C5D}" dt="2022-06-21T08:45:34.939" v="3698" actId="478"/>
          <ac:graphicFrameMkLst>
            <pc:docMk/>
            <pc:sldMk cId="280133191" sldId="306"/>
            <ac:graphicFrameMk id="9" creationId="{0108E395-D210-4BC2-A6A1-906C832D43AD}"/>
          </ac:graphicFrameMkLst>
        </pc:graphicFrameChg>
        <pc:picChg chg="add mod">
          <ac:chgData name="Cecilia Isabel Conde Lopez" userId="45e522ec-c60e-4116-b059-4b129d24ac11" providerId="ADAL" clId="{CA392FCA-31F2-44DC-B3B4-E9ECA27D2C5D}" dt="2022-06-23T10:35:58.893" v="7232" actId="1038"/>
          <ac:picMkLst>
            <pc:docMk/>
            <pc:sldMk cId="280133191" sldId="306"/>
            <ac:picMk id="5" creationId="{8719D40D-0593-4F64-E721-AA7300651241}"/>
          </ac:picMkLst>
        </pc:picChg>
        <pc:picChg chg="add mod">
          <ac:chgData name="Cecilia Isabel Conde Lopez" userId="45e522ec-c60e-4116-b059-4b129d24ac11" providerId="ADAL" clId="{CA392FCA-31F2-44DC-B3B4-E9ECA27D2C5D}" dt="2022-06-23T10:36:01.567" v="7233" actId="1035"/>
          <ac:picMkLst>
            <pc:docMk/>
            <pc:sldMk cId="280133191" sldId="306"/>
            <ac:picMk id="7" creationId="{168E619B-3D45-EC2F-C843-DAF673727428}"/>
          </ac:picMkLst>
        </pc:picChg>
        <pc:picChg chg="del">
          <ac:chgData name="Cecilia Isabel Conde Lopez" userId="45e522ec-c60e-4116-b059-4b129d24ac11" providerId="ADAL" clId="{CA392FCA-31F2-44DC-B3B4-E9ECA27D2C5D}" dt="2022-06-21T08:45:39.784" v="3701" actId="478"/>
          <ac:picMkLst>
            <pc:docMk/>
            <pc:sldMk cId="280133191" sldId="306"/>
            <ac:picMk id="11" creationId="{C82FCCEA-A2DA-54D5-7744-BAA9672E0C16}"/>
          </ac:picMkLst>
        </pc:picChg>
        <pc:picChg chg="add mod">
          <ac:chgData name="Cecilia Isabel Conde Lopez" userId="45e522ec-c60e-4116-b059-4b129d24ac11" providerId="ADAL" clId="{CA392FCA-31F2-44DC-B3B4-E9ECA27D2C5D}" dt="2022-06-21T08:52:42.596" v="3736" actId="207"/>
          <ac:picMkLst>
            <pc:docMk/>
            <pc:sldMk cId="280133191" sldId="306"/>
            <ac:picMk id="27" creationId="{493FC6D6-922A-652E-ED30-A32B202B34D4}"/>
          </ac:picMkLst>
        </pc:picChg>
        <pc:picChg chg="add del mod">
          <ac:chgData name="Cecilia Isabel Conde Lopez" userId="45e522ec-c60e-4116-b059-4b129d24ac11" providerId="ADAL" clId="{CA392FCA-31F2-44DC-B3B4-E9ECA27D2C5D}" dt="2022-06-21T08:54:18.848" v="3758" actId="478"/>
          <ac:picMkLst>
            <pc:docMk/>
            <pc:sldMk cId="280133191" sldId="306"/>
            <ac:picMk id="29" creationId="{5F240059-600B-A179-53C8-99A120A8679A}"/>
          </ac:picMkLst>
        </pc:picChg>
        <pc:picChg chg="add mod">
          <ac:chgData name="Cecilia Isabel Conde Lopez" userId="45e522ec-c60e-4116-b059-4b129d24ac11" providerId="ADAL" clId="{CA392FCA-31F2-44DC-B3B4-E9ECA27D2C5D}" dt="2022-06-21T08:54:30.419" v="3764" actId="207"/>
          <ac:picMkLst>
            <pc:docMk/>
            <pc:sldMk cId="280133191" sldId="306"/>
            <ac:picMk id="31" creationId="{0FDAC976-0CCD-7ABB-D237-08B9117A6B82}"/>
          </ac:picMkLst>
        </pc:picChg>
        <pc:picChg chg="add del mod">
          <ac:chgData name="Cecilia Isabel Conde Lopez" userId="45e522ec-c60e-4116-b059-4b129d24ac11" providerId="ADAL" clId="{CA392FCA-31F2-44DC-B3B4-E9ECA27D2C5D}" dt="2022-06-21T08:55:43.303" v="3787" actId="478"/>
          <ac:picMkLst>
            <pc:docMk/>
            <pc:sldMk cId="280133191" sldId="306"/>
            <ac:picMk id="33" creationId="{45CCACEC-78B8-CB8D-E0E2-5C925B20F617}"/>
          </ac:picMkLst>
        </pc:picChg>
        <pc:picChg chg="add del mod">
          <ac:chgData name="Cecilia Isabel Conde Lopez" userId="45e522ec-c60e-4116-b059-4b129d24ac11" providerId="ADAL" clId="{CA392FCA-31F2-44DC-B3B4-E9ECA27D2C5D}" dt="2022-06-21T08:55:44.607" v="3788" actId="478"/>
          <ac:picMkLst>
            <pc:docMk/>
            <pc:sldMk cId="280133191" sldId="306"/>
            <ac:picMk id="35" creationId="{E7A42B40-5FE5-DF72-704E-32D4D737C536}"/>
          </ac:picMkLst>
        </pc:picChg>
      </pc:sldChg>
      <pc:sldChg chg="addSp delSp modSp add del mod delDesignElem chgLayout">
        <pc:chgData name="Cecilia Isabel Conde Lopez" userId="45e522ec-c60e-4116-b059-4b129d24ac11" providerId="ADAL" clId="{CA392FCA-31F2-44DC-B3B4-E9ECA27D2C5D}" dt="2022-06-21T10:02:17.404" v="5518" actId="47"/>
        <pc:sldMkLst>
          <pc:docMk/>
          <pc:sldMk cId="3087179888" sldId="307"/>
        </pc:sldMkLst>
        <pc:spChg chg="add del mod">
          <ac:chgData name="Cecilia Isabel Conde Lopez" userId="45e522ec-c60e-4116-b059-4b129d24ac11" providerId="ADAL" clId="{CA392FCA-31F2-44DC-B3B4-E9ECA27D2C5D}" dt="2022-06-21T09:00:22.592" v="3874" actId="478"/>
          <ac:spMkLst>
            <pc:docMk/>
            <pc:sldMk cId="3087179888" sldId="307"/>
            <ac:spMk id="2" creationId="{C4B07B0D-64D8-48CF-8D28-176E6B9BC73F}"/>
          </ac:spMkLst>
        </pc:spChg>
        <pc:spChg chg="add del mod ord">
          <ac:chgData name="Cecilia Isabel Conde Lopez" userId="45e522ec-c60e-4116-b059-4b129d24ac11" providerId="ADAL" clId="{CA392FCA-31F2-44DC-B3B4-E9ECA27D2C5D}" dt="2022-06-21T08:59:54.394" v="3805" actId="700"/>
          <ac:spMkLst>
            <pc:docMk/>
            <pc:sldMk cId="3087179888" sldId="307"/>
            <ac:spMk id="3" creationId="{E25F5C5C-08B3-3ECE-8923-A742FED7F8DE}"/>
          </ac:spMkLst>
        </pc:spChg>
        <pc:spChg chg="add del mod ord">
          <ac:chgData name="Cecilia Isabel Conde Lopez" userId="45e522ec-c60e-4116-b059-4b129d24ac11" providerId="ADAL" clId="{CA392FCA-31F2-44DC-B3B4-E9ECA27D2C5D}" dt="2022-06-21T08:59:54.394" v="3805" actId="700"/>
          <ac:spMkLst>
            <pc:docMk/>
            <pc:sldMk cId="3087179888" sldId="307"/>
            <ac:spMk id="4" creationId="{ED922D63-9C1C-0564-5AE7-5F3D4F59D603}"/>
          </ac:spMkLst>
        </pc:spChg>
        <pc:spChg chg="add del mod">
          <ac:chgData name="Cecilia Isabel Conde Lopez" userId="45e522ec-c60e-4116-b059-4b129d24ac11" providerId="ADAL" clId="{CA392FCA-31F2-44DC-B3B4-E9ECA27D2C5D}" dt="2022-06-21T09:00:24.408" v="3875" actId="478"/>
          <ac:spMkLst>
            <pc:docMk/>
            <pc:sldMk cId="3087179888" sldId="307"/>
            <ac:spMk id="6" creationId="{1A35AD52-9E0A-0A87-D556-5D1B99E71DF8}"/>
          </ac:spMkLst>
        </pc:spChg>
        <pc:spChg chg="add mod">
          <ac:chgData name="Cecilia Isabel Conde Lopez" userId="45e522ec-c60e-4116-b059-4b129d24ac11" providerId="ADAL" clId="{CA392FCA-31F2-44DC-B3B4-E9ECA27D2C5D}" dt="2022-06-21T09:01:00.180" v="3881" actId="2085"/>
          <ac:spMkLst>
            <pc:docMk/>
            <pc:sldMk cId="3087179888" sldId="307"/>
            <ac:spMk id="7" creationId="{572AF72F-4BEE-E34C-2436-F3F5C9DEED85}"/>
          </ac:spMkLst>
        </pc:spChg>
        <pc:spChg chg="add del">
          <ac:chgData name="Cecilia Isabel Conde Lopez" userId="45e522ec-c60e-4116-b059-4b129d24ac11" providerId="ADAL" clId="{CA392FCA-31F2-44DC-B3B4-E9ECA27D2C5D}" dt="2022-06-21T08:59:54.394" v="3805" actId="700"/>
          <ac:spMkLst>
            <pc:docMk/>
            <pc:sldMk cId="3087179888" sldId="307"/>
            <ac:spMk id="8" creationId="{D8386171-E87D-46AB-8718-4CE2A88748BD}"/>
          </ac:spMkLst>
        </pc:spChg>
        <pc:spChg chg="add mod">
          <ac:chgData name="Cecilia Isabel Conde Lopez" userId="45e522ec-c60e-4116-b059-4b129d24ac11" providerId="ADAL" clId="{CA392FCA-31F2-44DC-B3B4-E9ECA27D2C5D}" dt="2022-06-21T09:04:16.765" v="4246" actId="20577"/>
          <ac:spMkLst>
            <pc:docMk/>
            <pc:sldMk cId="3087179888" sldId="307"/>
            <ac:spMk id="9" creationId="{5DF41855-24CA-BD5F-DAF0-41D077273EC5}"/>
          </ac:spMkLst>
        </pc:spChg>
        <pc:spChg chg="add del">
          <ac:chgData name="Cecilia Isabel Conde Lopez" userId="45e522ec-c60e-4116-b059-4b129d24ac11" providerId="ADAL" clId="{CA392FCA-31F2-44DC-B3B4-E9ECA27D2C5D}" dt="2022-06-21T08:59:54.394" v="3805" actId="700"/>
          <ac:spMkLst>
            <pc:docMk/>
            <pc:sldMk cId="3087179888" sldId="307"/>
            <ac:spMk id="10" creationId="{207CB456-8849-413C-8210-B663779A32E0}"/>
          </ac:spMkLst>
        </pc:spChg>
        <pc:spChg chg="add del">
          <ac:chgData name="Cecilia Isabel Conde Lopez" userId="45e522ec-c60e-4116-b059-4b129d24ac11" providerId="ADAL" clId="{CA392FCA-31F2-44DC-B3B4-E9ECA27D2C5D}" dt="2022-06-21T08:59:54.394" v="3805" actId="700"/>
          <ac:spMkLst>
            <pc:docMk/>
            <pc:sldMk cId="3087179888" sldId="307"/>
            <ac:spMk id="12" creationId="{E513936D-D1EB-4E42-A97F-942BA1F3DFA7}"/>
          </ac:spMkLst>
        </pc:spChg>
        <pc:spChg chg="add del mod">
          <ac:chgData name="Cecilia Isabel Conde Lopez" userId="45e522ec-c60e-4116-b059-4b129d24ac11" providerId="ADAL" clId="{CA392FCA-31F2-44DC-B3B4-E9ECA27D2C5D}" dt="2022-06-21T09:52:35.277" v="5356"/>
          <ac:spMkLst>
            <pc:docMk/>
            <pc:sldMk cId="3087179888" sldId="307"/>
            <ac:spMk id="13" creationId="{B92772CA-6B89-5CED-7742-01FFD7D302B1}"/>
          </ac:spMkLst>
        </pc:spChg>
        <pc:picChg chg="add del mod">
          <ac:chgData name="Cecilia Isabel Conde Lopez" userId="45e522ec-c60e-4116-b059-4b129d24ac11" providerId="ADAL" clId="{CA392FCA-31F2-44DC-B3B4-E9ECA27D2C5D}" dt="2022-06-21T09:52:35.277" v="5356"/>
          <ac:picMkLst>
            <pc:docMk/>
            <pc:sldMk cId="3087179888" sldId="307"/>
            <ac:picMk id="15" creationId="{18D0A4EB-1045-F479-D757-082B98ED52ED}"/>
          </ac:picMkLst>
        </pc:picChg>
        <pc:cxnChg chg="add del">
          <ac:chgData name="Cecilia Isabel Conde Lopez" userId="45e522ec-c60e-4116-b059-4b129d24ac11" providerId="ADAL" clId="{CA392FCA-31F2-44DC-B3B4-E9ECA27D2C5D}" dt="2022-06-21T08:59:54.394" v="3805" actId="700"/>
          <ac:cxnSpMkLst>
            <pc:docMk/>
            <pc:sldMk cId="3087179888" sldId="307"/>
            <ac:cxnSpMk id="14" creationId="{AFA75EE9-0DE4-4982-A870-290AD61EAAD7}"/>
          </ac:cxnSpMkLst>
        </pc:cxnChg>
      </pc:sldChg>
      <pc:sldChg chg="new del">
        <pc:chgData name="Cecilia Isabel Conde Lopez" userId="45e522ec-c60e-4116-b059-4b129d24ac11" providerId="ADAL" clId="{CA392FCA-31F2-44DC-B3B4-E9ECA27D2C5D}" dt="2022-06-21T09:04:42.835" v="4249" actId="47"/>
        <pc:sldMkLst>
          <pc:docMk/>
          <pc:sldMk cId="882777332" sldId="308"/>
        </pc:sldMkLst>
      </pc:sldChg>
      <pc:sldChg chg="new del">
        <pc:chgData name="Cecilia Isabel Conde Lopez" userId="45e522ec-c60e-4116-b059-4b129d24ac11" providerId="ADAL" clId="{CA392FCA-31F2-44DC-B3B4-E9ECA27D2C5D}" dt="2022-06-21T09:10:29.825" v="4391" actId="47"/>
        <pc:sldMkLst>
          <pc:docMk/>
          <pc:sldMk cId="899298965" sldId="308"/>
        </pc:sldMkLst>
      </pc:sldChg>
      <pc:sldChg chg="addSp delSp modSp add del mod">
        <pc:chgData name="Cecilia Isabel Conde Lopez" userId="45e522ec-c60e-4116-b059-4b129d24ac11" providerId="ADAL" clId="{CA392FCA-31F2-44DC-B3B4-E9ECA27D2C5D}" dt="2022-06-21T09:10:19.055" v="4388" actId="47"/>
        <pc:sldMkLst>
          <pc:docMk/>
          <pc:sldMk cId="565640514" sldId="309"/>
        </pc:sldMkLst>
        <pc:spChg chg="mod">
          <ac:chgData name="Cecilia Isabel Conde Lopez" userId="45e522ec-c60e-4116-b059-4b129d24ac11" providerId="ADAL" clId="{CA392FCA-31F2-44DC-B3B4-E9ECA27D2C5D}" dt="2022-06-21T09:04:49.997" v="4296" actId="6549"/>
          <ac:spMkLst>
            <pc:docMk/>
            <pc:sldMk cId="565640514" sldId="309"/>
            <ac:spMk id="2" creationId="{93E7D998-C504-4FE8-B0EC-9CEFE0C896E4}"/>
          </ac:spMkLst>
        </pc:spChg>
        <pc:spChg chg="mod">
          <ac:chgData name="Cecilia Isabel Conde Lopez" userId="45e522ec-c60e-4116-b059-4b129d24ac11" providerId="ADAL" clId="{CA392FCA-31F2-44DC-B3B4-E9ECA27D2C5D}" dt="2022-06-21T09:10:01.025" v="4386" actId="113"/>
          <ac:spMkLst>
            <pc:docMk/>
            <pc:sldMk cId="565640514" sldId="309"/>
            <ac:spMk id="13" creationId="{8D173ADF-DD2B-9D27-706F-85E7584B2517}"/>
          </ac:spMkLst>
        </pc:spChg>
        <pc:spChg chg="mod">
          <ac:chgData name="Cecilia Isabel Conde Lopez" userId="45e522ec-c60e-4116-b059-4b129d24ac11" providerId="ADAL" clId="{CA392FCA-31F2-44DC-B3B4-E9ECA27D2C5D}" dt="2022-06-21T09:09:12.296" v="4367" actId="6549"/>
          <ac:spMkLst>
            <pc:docMk/>
            <pc:sldMk cId="565640514" sldId="309"/>
            <ac:spMk id="15" creationId="{52755520-4F56-9240-1344-C6CCCFBC7972}"/>
          </ac:spMkLst>
        </pc:spChg>
        <pc:spChg chg="del mod">
          <ac:chgData name="Cecilia Isabel Conde Lopez" userId="45e522ec-c60e-4116-b059-4b129d24ac11" providerId="ADAL" clId="{CA392FCA-31F2-44DC-B3B4-E9ECA27D2C5D}" dt="2022-06-21T09:07:42.817" v="4336" actId="478"/>
          <ac:spMkLst>
            <pc:docMk/>
            <pc:sldMk cId="565640514" sldId="309"/>
            <ac:spMk id="16" creationId="{46F3DB2D-159D-E2DD-BD61-ADA48523DBC1}"/>
          </ac:spMkLst>
        </pc:spChg>
        <pc:spChg chg="del">
          <ac:chgData name="Cecilia Isabel Conde Lopez" userId="45e522ec-c60e-4116-b059-4b129d24ac11" providerId="ADAL" clId="{CA392FCA-31F2-44DC-B3B4-E9ECA27D2C5D}" dt="2022-06-21T09:07:31.016" v="4330" actId="478"/>
          <ac:spMkLst>
            <pc:docMk/>
            <pc:sldMk cId="565640514" sldId="309"/>
            <ac:spMk id="18" creationId="{0631F73D-3F21-FB59-169F-7E4DF1E82C12}"/>
          </ac:spMkLst>
        </pc:spChg>
        <pc:spChg chg="del">
          <ac:chgData name="Cecilia Isabel Conde Lopez" userId="45e522ec-c60e-4116-b059-4b129d24ac11" providerId="ADAL" clId="{CA392FCA-31F2-44DC-B3B4-E9ECA27D2C5D}" dt="2022-06-21T09:07:18.675" v="4324" actId="478"/>
          <ac:spMkLst>
            <pc:docMk/>
            <pc:sldMk cId="565640514" sldId="309"/>
            <ac:spMk id="19" creationId="{A97F0BBB-3AEB-7437-CF63-AD287E240F46}"/>
          </ac:spMkLst>
        </pc:spChg>
        <pc:spChg chg="del mod">
          <ac:chgData name="Cecilia Isabel Conde Lopez" userId="45e522ec-c60e-4116-b059-4b129d24ac11" providerId="ADAL" clId="{CA392FCA-31F2-44DC-B3B4-E9ECA27D2C5D}" dt="2022-06-21T09:07:27.697" v="4329" actId="478"/>
          <ac:spMkLst>
            <pc:docMk/>
            <pc:sldMk cId="565640514" sldId="309"/>
            <ac:spMk id="20" creationId="{D7947897-38B9-3E14-F1CD-CD548A6D7BBB}"/>
          </ac:spMkLst>
        </pc:spChg>
        <pc:spChg chg="del">
          <ac:chgData name="Cecilia Isabel Conde Lopez" userId="45e522ec-c60e-4116-b059-4b129d24ac11" providerId="ADAL" clId="{CA392FCA-31F2-44DC-B3B4-E9ECA27D2C5D}" dt="2022-06-21T09:07:20.956" v="4325" actId="478"/>
          <ac:spMkLst>
            <pc:docMk/>
            <pc:sldMk cId="565640514" sldId="309"/>
            <ac:spMk id="21" creationId="{996BA049-D855-205E-C89E-667E9F673779}"/>
          </ac:spMkLst>
        </pc:spChg>
        <pc:spChg chg="del">
          <ac:chgData name="Cecilia Isabel Conde Lopez" userId="45e522ec-c60e-4116-b059-4b129d24ac11" providerId="ADAL" clId="{CA392FCA-31F2-44DC-B3B4-E9ECA27D2C5D}" dt="2022-06-21T09:07:25.409" v="4328" actId="478"/>
          <ac:spMkLst>
            <pc:docMk/>
            <pc:sldMk cId="565640514" sldId="309"/>
            <ac:spMk id="22" creationId="{0F3D80C8-8CFD-EF9C-C269-5CF423B50028}"/>
          </ac:spMkLst>
        </pc:spChg>
        <pc:spChg chg="add del mod">
          <ac:chgData name="Cecilia Isabel Conde Lopez" userId="45e522ec-c60e-4116-b059-4b129d24ac11" providerId="ADAL" clId="{CA392FCA-31F2-44DC-B3B4-E9ECA27D2C5D}" dt="2022-06-21T09:08:34.376" v="4348" actId="478"/>
          <ac:spMkLst>
            <pc:docMk/>
            <pc:sldMk cId="565640514" sldId="309"/>
            <ac:spMk id="23" creationId="{0D464D35-A170-3715-9E86-6FC34DD9E0A5}"/>
          </ac:spMkLst>
        </pc:spChg>
        <pc:spChg chg="del mod">
          <ac:chgData name="Cecilia Isabel Conde Lopez" userId="45e522ec-c60e-4116-b059-4b129d24ac11" providerId="ADAL" clId="{CA392FCA-31F2-44DC-B3B4-E9ECA27D2C5D}" dt="2022-06-21T09:07:40.706" v="4335" actId="478"/>
          <ac:spMkLst>
            <pc:docMk/>
            <pc:sldMk cId="565640514" sldId="309"/>
            <ac:spMk id="24" creationId="{5956D20D-8D25-70CC-6168-5B060C2BB627}"/>
          </ac:spMkLst>
        </pc:spChg>
        <pc:spChg chg="del">
          <ac:chgData name="Cecilia Isabel Conde Lopez" userId="45e522ec-c60e-4116-b059-4b129d24ac11" providerId="ADAL" clId="{CA392FCA-31F2-44DC-B3B4-E9ECA27D2C5D}" dt="2022-06-21T09:07:33.756" v="4332" actId="478"/>
          <ac:spMkLst>
            <pc:docMk/>
            <pc:sldMk cId="565640514" sldId="309"/>
            <ac:spMk id="25" creationId="{0EE7DBED-DB37-FF35-510E-44A59BD95315}"/>
          </ac:spMkLst>
        </pc:spChg>
        <pc:spChg chg="mod">
          <ac:chgData name="Cecilia Isabel Conde Lopez" userId="45e522ec-c60e-4116-b059-4b129d24ac11" providerId="ADAL" clId="{CA392FCA-31F2-44DC-B3B4-E9ECA27D2C5D}" dt="2022-06-21T09:09:55.289" v="4385" actId="255"/>
          <ac:spMkLst>
            <pc:docMk/>
            <pc:sldMk cId="565640514" sldId="309"/>
            <ac:spMk id="28" creationId="{B257CCCA-A2B4-8452-FF67-D7080A301637}"/>
          </ac:spMkLst>
        </pc:spChg>
        <pc:spChg chg="mod">
          <ac:chgData name="Cecilia Isabel Conde Lopez" userId="45e522ec-c60e-4116-b059-4b129d24ac11" providerId="ADAL" clId="{CA392FCA-31F2-44DC-B3B4-E9ECA27D2C5D}" dt="2022-06-21T09:08:31.345" v="4347"/>
          <ac:spMkLst>
            <pc:docMk/>
            <pc:sldMk cId="565640514" sldId="309"/>
            <ac:spMk id="29" creationId="{9FFC80D4-8C6B-BE38-9B61-3750EA45B719}"/>
          </ac:spMkLst>
        </pc:spChg>
        <pc:spChg chg="mod">
          <ac:chgData name="Cecilia Isabel Conde Lopez" userId="45e522ec-c60e-4116-b059-4b129d24ac11" providerId="ADAL" clId="{CA392FCA-31F2-44DC-B3B4-E9ECA27D2C5D}" dt="2022-06-21T09:09:07.955" v="4366" actId="6549"/>
          <ac:spMkLst>
            <pc:docMk/>
            <pc:sldMk cId="565640514" sldId="309"/>
            <ac:spMk id="30" creationId="{AE68D4A2-4769-D76D-D7CC-79CF04CF2BBA}"/>
          </ac:spMkLst>
        </pc:spChg>
        <pc:spChg chg="mod">
          <ac:chgData name="Cecilia Isabel Conde Lopez" userId="45e522ec-c60e-4116-b059-4b129d24ac11" providerId="ADAL" clId="{CA392FCA-31F2-44DC-B3B4-E9ECA27D2C5D}" dt="2022-06-21T09:08:31.345" v="4347"/>
          <ac:spMkLst>
            <pc:docMk/>
            <pc:sldMk cId="565640514" sldId="309"/>
            <ac:spMk id="32" creationId="{A9D10EB9-BCF7-9EF3-6C45-29C8FFB9E022}"/>
          </ac:spMkLst>
        </pc:spChg>
        <pc:grpChg chg="mod">
          <ac:chgData name="Cecilia Isabel Conde Lopez" userId="45e522ec-c60e-4116-b059-4b129d24ac11" providerId="ADAL" clId="{CA392FCA-31F2-44DC-B3B4-E9ECA27D2C5D}" dt="2022-06-21T09:10:03.176" v="4387" actId="1076"/>
          <ac:grpSpMkLst>
            <pc:docMk/>
            <pc:sldMk cId="565640514" sldId="309"/>
            <ac:grpSpMk id="10" creationId="{1E1E7C00-F2BA-652B-1E8E-400BDCC6C631}"/>
          </ac:grpSpMkLst>
        </pc:grpChg>
        <pc:grpChg chg="add mod">
          <ac:chgData name="Cecilia Isabel Conde Lopez" userId="45e522ec-c60e-4116-b059-4b129d24ac11" providerId="ADAL" clId="{CA392FCA-31F2-44DC-B3B4-E9ECA27D2C5D}" dt="2022-06-21T09:09:36.830" v="4380" actId="1038"/>
          <ac:grpSpMkLst>
            <pc:docMk/>
            <pc:sldMk cId="565640514" sldId="309"/>
            <ac:grpSpMk id="26" creationId="{A7CE1335-F242-28BC-DDA1-4B18C8873871}"/>
          </ac:grpSpMkLst>
        </pc:grpChg>
        <pc:picChg chg="del mod">
          <ac:chgData name="Cecilia Isabel Conde Lopez" userId="45e522ec-c60e-4116-b059-4b129d24ac11" providerId="ADAL" clId="{CA392FCA-31F2-44DC-B3B4-E9ECA27D2C5D}" dt="2022-06-21T09:06:22.438" v="4302" actId="478"/>
          <ac:picMkLst>
            <pc:docMk/>
            <pc:sldMk cId="565640514" sldId="309"/>
            <ac:picMk id="5" creationId="{8719D40D-0593-4F64-E721-AA7300651241}"/>
          </ac:picMkLst>
        </pc:picChg>
        <pc:picChg chg="del">
          <ac:chgData name="Cecilia Isabel Conde Lopez" userId="45e522ec-c60e-4116-b059-4b129d24ac11" providerId="ADAL" clId="{CA392FCA-31F2-44DC-B3B4-E9ECA27D2C5D}" dt="2022-06-21T09:07:22.905" v="4326" actId="478"/>
          <ac:picMkLst>
            <pc:docMk/>
            <pc:sldMk cId="565640514" sldId="309"/>
            <ac:picMk id="7" creationId="{168E619B-3D45-EC2F-C843-DAF673727428}"/>
          </ac:picMkLst>
        </pc:picChg>
        <pc:picChg chg="del">
          <ac:chgData name="Cecilia Isabel Conde Lopez" userId="45e522ec-c60e-4116-b059-4b129d24ac11" providerId="ADAL" clId="{CA392FCA-31F2-44DC-B3B4-E9ECA27D2C5D}" dt="2022-06-21T09:07:24.509" v="4327" actId="478"/>
          <ac:picMkLst>
            <pc:docMk/>
            <pc:sldMk cId="565640514" sldId="309"/>
            <ac:picMk id="27" creationId="{493FC6D6-922A-652E-ED30-A32B202B34D4}"/>
          </ac:picMkLst>
        </pc:picChg>
        <pc:picChg chg="del">
          <ac:chgData name="Cecilia Isabel Conde Lopez" userId="45e522ec-c60e-4116-b059-4b129d24ac11" providerId="ADAL" clId="{CA392FCA-31F2-44DC-B3B4-E9ECA27D2C5D}" dt="2022-06-21T09:07:32.848" v="4331" actId="478"/>
          <ac:picMkLst>
            <pc:docMk/>
            <pc:sldMk cId="565640514" sldId="309"/>
            <ac:picMk id="31" creationId="{0FDAC976-0CCD-7ABB-D237-08B9117A6B82}"/>
          </ac:picMkLst>
        </pc:picChg>
      </pc:sldChg>
      <pc:sldChg chg="addSp delSp modSp add del mod">
        <pc:chgData name="Cecilia Isabel Conde Lopez" userId="45e522ec-c60e-4116-b059-4b129d24ac11" providerId="ADAL" clId="{CA392FCA-31F2-44DC-B3B4-E9ECA27D2C5D}" dt="2022-06-21T10:08:56.692" v="5822" actId="47"/>
        <pc:sldMkLst>
          <pc:docMk/>
          <pc:sldMk cId="2287588292" sldId="309"/>
        </pc:sldMkLst>
        <pc:spChg chg="mod">
          <ac:chgData name="Cecilia Isabel Conde Lopez" userId="45e522ec-c60e-4116-b059-4b129d24ac11" providerId="ADAL" clId="{CA392FCA-31F2-44DC-B3B4-E9ECA27D2C5D}" dt="2022-06-21T09:10:56.275" v="4392"/>
          <ac:spMkLst>
            <pc:docMk/>
            <pc:sldMk cId="2287588292" sldId="309"/>
            <ac:spMk id="2" creationId="{93E7D998-C504-4FE8-B0EC-9CEFE0C896E4}"/>
          </ac:spMkLst>
        </pc:spChg>
        <pc:spChg chg="add del mod">
          <ac:chgData name="Cecilia Isabel Conde Lopez" userId="45e522ec-c60e-4116-b059-4b129d24ac11" providerId="ADAL" clId="{CA392FCA-31F2-44DC-B3B4-E9ECA27D2C5D}" dt="2022-06-21T09:56:28.913" v="5393" actId="478"/>
          <ac:spMkLst>
            <pc:docMk/>
            <pc:sldMk cId="2287588292" sldId="309"/>
            <ac:spMk id="6" creationId="{35EF077D-9DE7-6151-CDA0-786E9AEC68D8}"/>
          </ac:spMkLst>
        </pc:spChg>
        <pc:spChg chg="add del mod">
          <ac:chgData name="Cecilia Isabel Conde Lopez" userId="45e522ec-c60e-4116-b059-4b129d24ac11" providerId="ADAL" clId="{CA392FCA-31F2-44DC-B3B4-E9ECA27D2C5D}" dt="2022-06-21T09:56:30.579" v="5395" actId="478"/>
          <ac:spMkLst>
            <pc:docMk/>
            <pc:sldMk cId="2287588292" sldId="309"/>
            <ac:spMk id="8" creationId="{F1E98BE4-E568-2DDC-7FD8-01BD5D690328}"/>
          </ac:spMkLst>
        </pc:spChg>
        <pc:spChg chg="del">
          <ac:chgData name="Cecilia Isabel Conde Lopez" userId="45e522ec-c60e-4116-b059-4b129d24ac11" providerId="ADAL" clId="{CA392FCA-31F2-44DC-B3B4-E9ECA27D2C5D}" dt="2022-06-21T09:11:06.997" v="4394" actId="478"/>
          <ac:spMkLst>
            <pc:docMk/>
            <pc:sldMk cId="2287588292" sldId="309"/>
            <ac:spMk id="19" creationId="{A97F0BBB-3AEB-7437-CF63-AD287E240F46}"/>
          </ac:spMkLst>
        </pc:spChg>
        <pc:spChg chg="del">
          <ac:chgData name="Cecilia Isabel Conde Lopez" userId="45e522ec-c60e-4116-b059-4b129d24ac11" providerId="ADAL" clId="{CA392FCA-31F2-44DC-B3B4-E9ECA27D2C5D}" dt="2022-06-21T09:11:19.653" v="4402" actId="478"/>
          <ac:spMkLst>
            <pc:docMk/>
            <pc:sldMk cId="2287588292" sldId="309"/>
            <ac:spMk id="20" creationId="{D7947897-38B9-3E14-F1CD-CD548A6D7BBB}"/>
          </ac:spMkLst>
        </pc:spChg>
        <pc:spChg chg="del">
          <ac:chgData name="Cecilia Isabel Conde Lopez" userId="45e522ec-c60e-4116-b059-4b129d24ac11" providerId="ADAL" clId="{CA392FCA-31F2-44DC-B3B4-E9ECA27D2C5D}" dt="2022-06-21T09:11:09.269" v="4395" actId="478"/>
          <ac:spMkLst>
            <pc:docMk/>
            <pc:sldMk cId="2287588292" sldId="309"/>
            <ac:spMk id="21" creationId="{996BA049-D855-205E-C89E-667E9F673779}"/>
          </ac:spMkLst>
        </pc:spChg>
        <pc:spChg chg="del">
          <ac:chgData name="Cecilia Isabel Conde Lopez" userId="45e522ec-c60e-4116-b059-4b129d24ac11" providerId="ADAL" clId="{CA392FCA-31F2-44DC-B3B4-E9ECA27D2C5D}" dt="2022-06-21T09:11:21.273" v="4403" actId="478"/>
          <ac:spMkLst>
            <pc:docMk/>
            <pc:sldMk cId="2287588292" sldId="309"/>
            <ac:spMk id="22" creationId="{0F3D80C8-8CFD-EF9C-C269-5CF423B50028}"/>
          </ac:spMkLst>
        </pc:spChg>
        <pc:spChg chg="del">
          <ac:chgData name="Cecilia Isabel Conde Lopez" userId="45e522ec-c60e-4116-b059-4b129d24ac11" providerId="ADAL" clId="{CA392FCA-31F2-44DC-B3B4-E9ECA27D2C5D}" dt="2022-06-21T09:11:14.291" v="4398" actId="478"/>
          <ac:spMkLst>
            <pc:docMk/>
            <pc:sldMk cId="2287588292" sldId="309"/>
            <ac:spMk id="24" creationId="{5956D20D-8D25-70CC-6168-5B060C2BB627}"/>
          </ac:spMkLst>
        </pc:spChg>
        <pc:spChg chg="del mod">
          <ac:chgData name="Cecilia Isabel Conde Lopez" userId="45e522ec-c60e-4116-b059-4b129d24ac11" providerId="ADAL" clId="{CA392FCA-31F2-44DC-B3B4-E9ECA27D2C5D}" dt="2022-06-21T09:11:16.347" v="4400" actId="478"/>
          <ac:spMkLst>
            <pc:docMk/>
            <pc:sldMk cId="2287588292" sldId="309"/>
            <ac:spMk id="25" creationId="{0EE7DBED-DB37-FF35-510E-44A59BD95315}"/>
          </ac:spMkLst>
        </pc:spChg>
        <pc:spChg chg="add del mod">
          <ac:chgData name="Cecilia Isabel Conde Lopez" userId="45e522ec-c60e-4116-b059-4b129d24ac11" providerId="ADAL" clId="{CA392FCA-31F2-44DC-B3B4-E9ECA27D2C5D}" dt="2022-06-21T09:56:31.679" v="5396" actId="478"/>
          <ac:spMkLst>
            <pc:docMk/>
            <pc:sldMk cId="2287588292" sldId="309"/>
            <ac:spMk id="26" creationId="{032F8BAF-81FB-90EE-8048-D31F0A1362CD}"/>
          </ac:spMkLst>
        </pc:spChg>
        <pc:grpChg chg="del">
          <ac:chgData name="Cecilia Isabel Conde Lopez" userId="45e522ec-c60e-4116-b059-4b129d24ac11" providerId="ADAL" clId="{CA392FCA-31F2-44DC-B3B4-E9ECA27D2C5D}" dt="2022-06-21T09:11:05.589" v="4393" actId="478"/>
          <ac:grpSpMkLst>
            <pc:docMk/>
            <pc:sldMk cId="2287588292" sldId="309"/>
            <ac:grpSpMk id="10" creationId="{1E1E7C00-F2BA-652B-1E8E-400BDCC6C631}"/>
          </ac:grpSpMkLst>
        </pc:grpChg>
        <pc:graphicFrameChg chg="add mod modGraphic">
          <ac:chgData name="Cecilia Isabel Conde Lopez" userId="45e522ec-c60e-4116-b059-4b129d24ac11" providerId="ADAL" clId="{CA392FCA-31F2-44DC-B3B4-E9ECA27D2C5D}" dt="2022-06-21T09:20:20.175" v="4529" actId="14100"/>
          <ac:graphicFrameMkLst>
            <pc:docMk/>
            <pc:sldMk cId="2287588292" sldId="309"/>
            <ac:graphicFrameMk id="4" creationId="{AD2FCF14-9940-8A12-2C47-B295BA7569FC}"/>
          </ac:graphicFrameMkLst>
        </pc:graphicFrameChg>
        <pc:picChg chg="del">
          <ac:chgData name="Cecilia Isabel Conde Lopez" userId="45e522ec-c60e-4116-b059-4b129d24ac11" providerId="ADAL" clId="{CA392FCA-31F2-44DC-B3B4-E9ECA27D2C5D}" dt="2022-06-21T09:11:12.065" v="4397" actId="478"/>
          <ac:picMkLst>
            <pc:docMk/>
            <pc:sldMk cId="2287588292" sldId="309"/>
            <ac:picMk id="5" creationId="{8719D40D-0593-4F64-E721-AA7300651241}"/>
          </ac:picMkLst>
        </pc:picChg>
        <pc:picChg chg="del">
          <ac:chgData name="Cecilia Isabel Conde Lopez" userId="45e522ec-c60e-4116-b059-4b129d24ac11" providerId="ADAL" clId="{CA392FCA-31F2-44DC-B3B4-E9ECA27D2C5D}" dt="2022-06-21T09:11:10.686" v="4396" actId="478"/>
          <ac:picMkLst>
            <pc:docMk/>
            <pc:sldMk cId="2287588292" sldId="309"/>
            <ac:picMk id="7" creationId="{168E619B-3D45-EC2F-C843-DAF673727428}"/>
          </ac:picMkLst>
        </pc:picChg>
        <pc:picChg chg="del">
          <ac:chgData name="Cecilia Isabel Conde Lopez" userId="45e522ec-c60e-4116-b059-4b129d24ac11" providerId="ADAL" clId="{CA392FCA-31F2-44DC-B3B4-E9ECA27D2C5D}" dt="2022-06-21T09:11:22.532" v="4404" actId="478"/>
          <ac:picMkLst>
            <pc:docMk/>
            <pc:sldMk cId="2287588292" sldId="309"/>
            <ac:picMk id="27" creationId="{493FC6D6-922A-652E-ED30-A32B202B34D4}"/>
          </ac:picMkLst>
        </pc:picChg>
        <pc:picChg chg="del">
          <ac:chgData name="Cecilia Isabel Conde Lopez" userId="45e522ec-c60e-4116-b059-4b129d24ac11" providerId="ADAL" clId="{CA392FCA-31F2-44DC-B3B4-E9ECA27D2C5D}" dt="2022-06-21T09:11:17.857" v="4401" actId="478"/>
          <ac:picMkLst>
            <pc:docMk/>
            <pc:sldMk cId="2287588292" sldId="309"/>
            <ac:picMk id="31" creationId="{0FDAC976-0CCD-7ABB-D237-08B9117A6B82}"/>
          </ac:picMkLst>
        </pc:picChg>
      </pc:sldChg>
      <pc:sldChg chg="new del">
        <pc:chgData name="Cecilia Isabel Conde Lopez" userId="45e522ec-c60e-4116-b059-4b129d24ac11" providerId="ADAL" clId="{CA392FCA-31F2-44DC-B3B4-E9ECA27D2C5D}" dt="2022-06-21T09:21:44.274" v="4603" actId="47"/>
        <pc:sldMkLst>
          <pc:docMk/>
          <pc:sldMk cId="1351721033" sldId="310"/>
        </pc:sldMkLst>
      </pc:sldChg>
      <pc:sldChg chg="addSp delSp modSp add del mod">
        <pc:chgData name="Cecilia Isabel Conde Lopez" userId="45e522ec-c60e-4116-b059-4b129d24ac11" providerId="ADAL" clId="{CA392FCA-31F2-44DC-B3B4-E9ECA27D2C5D}" dt="2022-06-21T10:15:02.895" v="6239" actId="47"/>
        <pc:sldMkLst>
          <pc:docMk/>
          <pc:sldMk cId="1837457566" sldId="311"/>
        </pc:sldMkLst>
        <pc:spChg chg="mod">
          <ac:chgData name="Cecilia Isabel Conde Lopez" userId="45e522ec-c60e-4116-b059-4b129d24ac11" providerId="ADAL" clId="{CA392FCA-31F2-44DC-B3B4-E9ECA27D2C5D}" dt="2022-06-21T09:21:34.179" v="4602" actId="20577"/>
          <ac:spMkLst>
            <pc:docMk/>
            <pc:sldMk cId="1837457566" sldId="311"/>
            <ac:spMk id="2" creationId="{93E7D998-C504-4FE8-B0EC-9CEFE0C896E4}"/>
          </ac:spMkLst>
        </pc:spChg>
        <pc:spChg chg="del">
          <ac:chgData name="Cecilia Isabel Conde Lopez" userId="45e522ec-c60e-4116-b059-4b129d24ac11" providerId="ADAL" clId="{CA392FCA-31F2-44DC-B3B4-E9ECA27D2C5D}" dt="2022-06-21T09:22:06.224" v="4607" actId="478"/>
          <ac:spMkLst>
            <pc:docMk/>
            <pc:sldMk cId="1837457566" sldId="311"/>
            <ac:spMk id="6" creationId="{35EF077D-9DE7-6151-CDA0-786E9AEC68D8}"/>
          </ac:spMkLst>
        </pc:spChg>
        <pc:spChg chg="del">
          <ac:chgData name="Cecilia Isabel Conde Lopez" userId="45e522ec-c60e-4116-b059-4b129d24ac11" providerId="ADAL" clId="{CA392FCA-31F2-44DC-B3B4-E9ECA27D2C5D}" dt="2022-06-21T09:22:04.919" v="4606" actId="478"/>
          <ac:spMkLst>
            <pc:docMk/>
            <pc:sldMk cId="1837457566" sldId="311"/>
            <ac:spMk id="8" creationId="{F1E98BE4-E568-2DDC-7FD8-01BD5D690328}"/>
          </ac:spMkLst>
        </pc:spChg>
        <pc:spChg chg="mod">
          <ac:chgData name="Cecilia Isabel Conde Lopez" userId="45e522ec-c60e-4116-b059-4b129d24ac11" providerId="ADAL" clId="{CA392FCA-31F2-44DC-B3B4-E9ECA27D2C5D}" dt="2022-06-21T09:22:19.238" v="4608"/>
          <ac:spMkLst>
            <pc:docMk/>
            <pc:sldMk cId="1837457566" sldId="311"/>
            <ac:spMk id="10" creationId="{3D2F8F80-3561-3ECF-35B9-4E02C1668ED0}"/>
          </ac:spMkLst>
        </pc:spChg>
        <pc:spChg chg="mod">
          <ac:chgData name="Cecilia Isabel Conde Lopez" userId="45e522ec-c60e-4116-b059-4b129d24ac11" providerId="ADAL" clId="{CA392FCA-31F2-44DC-B3B4-E9ECA27D2C5D}" dt="2022-06-21T09:22:19.238" v="4608"/>
          <ac:spMkLst>
            <pc:docMk/>
            <pc:sldMk cId="1837457566" sldId="311"/>
            <ac:spMk id="11" creationId="{5B03C70E-A429-E00A-38E4-F00F94EF7120}"/>
          </ac:spMkLst>
        </pc:spChg>
        <pc:spChg chg="mod">
          <ac:chgData name="Cecilia Isabel Conde Lopez" userId="45e522ec-c60e-4116-b059-4b129d24ac11" providerId="ADAL" clId="{CA392FCA-31F2-44DC-B3B4-E9ECA27D2C5D}" dt="2022-06-21T09:22:34.960" v="4663" actId="14100"/>
          <ac:spMkLst>
            <pc:docMk/>
            <pc:sldMk cId="1837457566" sldId="311"/>
            <ac:spMk id="12" creationId="{7185FA2F-0D56-4699-8876-4FF52820C508}"/>
          </ac:spMkLst>
        </pc:spChg>
        <pc:spChg chg="del mod">
          <ac:chgData name="Cecilia Isabel Conde Lopez" userId="45e522ec-c60e-4116-b059-4b129d24ac11" providerId="ADAL" clId="{CA392FCA-31F2-44DC-B3B4-E9ECA27D2C5D}" dt="2022-06-21T09:23:35.559" v="4865" actId="478"/>
          <ac:spMkLst>
            <pc:docMk/>
            <pc:sldMk cId="1837457566" sldId="311"/>
            <ac:spMk id="13" creationId="{61BC8BEB-BBDF-70AF-0E13-E8579C4E3939}"/>
          </ac:spMkLst>
        </pc:spChg>
        <pc:spChg chg="mod">
          <ac:chgData name="Cecilia Isabel Conde Lopez" userId="45e522ec-c60e-4116-b059-4b129d24ac11" providerId="ADAL" clId="{CA392FCA-31F2-44DC-B3B4-E9ECA27D2C5D}" dt="2022-06-21T09:22:19.238" v="4608"/>
          <ac:spMkLst>
            <pc:docMk/>
            <pc:sldMk cId="1837457566" sldId="311"/>
            <ac:spMk id="14" creationId="{4EE87247-19CB-FB47-9031-4E7C03CB8253}"/>
          </ac:spMkLst>
        </pc:spChg>
        <pc:spChg chg="mod">
          <ac:chgData name="Cecilia Isabel Conde Lopez" userId="45e522ec-c60e-4116-b059-4b129d24ac11" providerId="ADAL" clId="{CA392FCA-31F2-44DC-B3B4-E9ECA27D2C5D}" dt="2022-06-21T09:23:53.024" v="4869" actId="108"/>
          <ac:spMkLst>
            <pc:docMk/>
            <pc:sldMk cId="1837457566" sldId="311"/>
            <ac:spMk id="15" creationId="{96324AA6-BEE8-EC96-36B3-4A4796F4F771}"/>
          </ac:spMkLst>
        </pc:spChg>
        <pc:spChg chg="add mod">
          <ac:chgData name="Cecilia Isabel Conde Lopez" userId="45e522ec-c60e-4116-b059-4b129d24ac11" providerId="ADAL" clId="{CA392FCA-31F2-44DC-B3B4-E9ECA27D2C5D}" dt="2022-06-21T09:24:09.205" v="4893" actId="6549"/>
          <ac:spMkLst>
            <pc:docMk/>
            <pc:sldMk cId="1837457566" sldId="311"/>
            <ac:spMk id="16" creationId="{88A9CA69-0D29-C17D-BCC9-DE3C7925C279}"/>
          </ac:spMkLst>
        </pc:spChg>
        <pc:spChg chg="add mod">
          <ac:chgData name="Cecilia Isabel Conde Lopez" userId="45e522ec-c60e-4116-b059-4b129d24ac11" providerId="ADAL" clId="{CA392FCA-31F2-44DC-B3B4-E9ECA27D2C5D}" dt="2022-06-21T09:24:17.159" v="4895" actId="1076"/>
          <ac:spMkLst>
            <pc:docMk/>
            <pc:sldMk cId="1837457566" sldId="311"/>
            <ac:spMk id="17" creationId="{06099EC9-6064-BE06-12AB-0901081A80F2}"/>
          </ac:spMkLst>
        </pc:spChg>
        <pc:spChg chg="add mod">
          <ac:chgData name="Cecilia Isabel Conde Lopez" userId="45e522ec-c60e-4116-b059-4b129d24ac11" providerId="ADAL" clId="{CA392FCA-31F2-44DC-B3B4-E9ECA27D2C5D}" dt="2022-06-21T09:24:27.361" v="4899" actId="1037"/>
          <ac:spMkLst>
            <pc:docMk/>
            <pc:sldMk cId="1837457566" sldId="311"/>
            <ac:spMk id="18" creationId="{4DCA9E7F-2A7F-4B4A-E2B0-4C4DF9A11745}"/>
          </ac:spMkLst>
        </pc:spChg>
        <pc:spChg chg="del">
          <ac:chgData name="Cecilia Isabel Conde Lopez" userId="45e522ec-c60e-4116-b059-4b129d24ac11" providerId="ADAL" clId="{CA392FCA-31F2-44DC-B3B4-E9ECA27D2C5D}" dt="2022-06-21T09:22:03.401" v="4605" actId="478"/>
          <ac:spMkLst>
            <pc:docMk/>
            <pc:sldMk cId="1837457566" sldId="311"/>
            <ac:spMk id="26" creationId="{032F8BAF-81FB-90EE-8048-D31F0A1362CD}"/>
          </ac:spMkLst>
        </pc:spChg>
        <pc:grpChg chg="add mod">
          <ac:chgData name="Cecilia Isabel Conde Lopez" userId="45e522ec-c60e-4116-b059-4b129d24ac11" providerId="ADAL" clId="{CA392FCA-31F2-44DC-B3B4-E9ECA27D2C5D}" dt="2022-06-21T09:22:19.238" v="4608"/>
          <ac:grpSpMkLst>
            <pc:docMk/>
            <pc:sldMk cId="1837457566" sldId="311"/>
            <ac:grpSpMk id="9" creationId="{FD7D2F7A-3296-CC98-5D56-27C872E2CFF0}"/>
          </ac:grpSpMkLst>
        </pc:grpChg>
        <pc:graphicFrameChg chg="del">
          <ac:chgData name="Cecilia Isabel Conde Lopez" userId="45e522ec-c60e-4116-b059-4b129d24ac11" providerId="ADAL" clId="{CA392FCA-31F2-44DC-B3B4-E9ECA27D2C5D}" dt="2022-06-21T09:22:02.180" v="4604" actId="478"/>
          <ac:graphicFrameMkLst>
            <pc:docMk/>
            <pc:sldMk cId="1837457566" sldId="311"/>
            <ac:graphicFrameMk id="4" creationId="{AD2FCF14-9940-8A12-2C47-B295BA7569FC}"/>
          </ac:graphicFrameMkLst>
        </pc:graphicFrameChg>
        <pc:picChg chg="add mod">
          <ac:chgData name="Cecilia Isabel Conde Lopez" userId="45e522ec-c60e-4116-b059-4b129d24ac11" providerId="ADAL" clId="{CA392FCA-31F2-44DC-B3B4-E9ECA27D2C5D}" dt="2022-06-21T09:25:25.193" v="4903" actId="207"/>
          <ac:picMkLst>
            <pc:docMk/>
            <pc:sldMk cId="1837457566" sldId="311"/>
            <ac:picMk id="7" creationId="{6597C3E8-4653-7D0E-35AF-CA26126D9921}"/>
          </ac:picMkLst>
        </pc:picChg>
        <pc:picChg chg="add del mod">
          <ac:chgData name="Cecilia Isabel Conde Lopez" userId="45e522ec-c60e-4116-b059-4b129d24ac11" providerId="ADAL" clId="{CA392FCA-31F2-44DC-B3B4-E9ECA27D2C5D}" dt="2022-06-21T09:27:32.662" v="4910" actId="478"/>
          <ac:picMkLst>
            <pc:docMk/>
            <pc:sldMk cId="1837457566" sldId="311"/>
            <ac:picMk id="20" creationId="{09245698-F1A4-5372-A205-5F35501F7620}"/>
          </ac:picMkLst>
        </pc:picChg>
        <pc:picChg chg="add mod">
          <ac:chgData name="Cecilia Isabel Conde Lopez" userId="45e522ec-c60e-4116-b059-4b129d24ac11" providerId="ADAL" clId="{CA392FCA-31F2-44DC-B3B4-E9ECA27D2C5D}" dt="2022-06-21T09:27:43.147" v="4913" actId="207"/>
          <ac:picMkLst>
            <pc:docMk/>
            <pc:sldMk cId="1837457566" sldId="311"/>
            <ac:picMk id="22" creationId="{5F9F07AE-0BEC-454B-FCBB-061E2926B54F}"/>
          </ac:picMkLst>
        </pc:picChg>
        <pc:picChg chg="add mod">
          <ac:chgData name="Cecilia Isabel Conde Lopez" userId="45e522ec-c60e-4116-b059-4b129d24ac11" providerId="ADAL" clId="{CA392FCA-31F2-44DC-B3B4-E9ECA27D2C5D}" dt="2022-06-21T09:29:49.088" v="4917" actId="1076"/>
          <ac:picMkLst>
            <pc:docMk/>
            <pc:sldMk cId="1837457566" sldId="311"/>
            <ac:picMk id="24" creationId="{7C4B7C10-7834-6894-E25B-198F98BD6C38}"/>
          </ac:picMkLst>
        </pc:picChg>
      </pc:sldChg>
      <pc:sldChg chg="new del">
        <pc:chgData name="Cecilia Isabel Conde Lopez" userId="45e522ec-c60e-4116-b059-4b129d24ac11" providerId="ADAL" clId="{CA392FCA-31F2-44DC-B3B4-E9ECA27D2C5D}" dt="2022-06-21T09:30:11.364" v="4920" actId="47"/>
        <pc:sldMkLst>
          <pc:docMk/>
          <pc:sldMk cId="535048789" sldId="312"/>
        </pc:sldMkLst>
      </pc:sldChg>
      <pc:sldChg chg="addSp delSp modSp add del mod">
        <pc:chgData name="Cecilia Isabel Conde Lopez" userId="45e522ec-c60e-4116-b059-4b129d24ac11" providerId="ADAL" clId="{CA392FCA-31F2-44DC-B3B4-E9ECA27D2C5D}" dt="2022-06-21T10:15:10.442" v="6240" actId="47"/>
        <pc:sldMkLst>
          <pc:docMk/>
          <pc:sldMk cId="3701581704" sldId="313"/>
        </pc:sldMkLst>
        <pc:spChg chg="mod">
          <ac:chgData name="Cecilia Isabel Conde Lopez" userId="45e522ec-c60e-4116-b059-4b129d24ac11" providerId="ADAL" clId="{CA392FCA-31F2-44DC-B3B4-E9ECA27D2C5D}" dt="2022-06-21T09:30:20.962" v="4955" actId="20577"/>
          <ac:spMkLst>
            <pc:docMk/>
            <pc:sldMk cId="3701581704" sldId="313"/>
            <ac:spMk id="2" creationId="{93E7D998-C504-4FE8-B0EC-9CEFE0C896E4}"/>
          </ac:spMkLst>
        </pc:spChg>
        <pc:spChg chg="del">
          <ac:chgData name="Cecilia Isabel Conde Lopez" userId="45e522ec-c60e-4116-b059-4b129d24ac11" providerId="ADAL" clId="{CA392FCA-31F2-44DC-B3B4-E9ECA27D2C5D}" dt="2022-06-21T09:32:09.229" v="5053" actId="478"/>
          <ac:spMkLst>
            <pc:docMk/>
            <pc:sldMk cId="3701581704" sldId="313"/>
            <ac:spMk id="10" creationId="{3D2F8F80-3561-3ECF-35B9-4E02C1668ED0}"/>
          </ac:spMkLst>
        </pc:spChg>
        <pc:spChg chg="del">
          <ac:chgData name="Cecilia Isabel Conde Lopez" userId="45e522ec-c60e-4116-b059-4b129d24ac11" providerId="ADAL" clId="{CA392FCA-31F2-44DC-B3B4-E9ECA27D2C5D}" dt="2022-06-21T09:32:05.751" v="5051" actId="478"/>
          <ac:spMkLst>
            <pc:docMk/>
            <pc:sldMk cId="3701581704" sldId="313"/>
            <ac:spMk id="12" creationId="{7185FA2F-0D56-4699-8876-4FF52820C508}"/>
          </ac:spMkLst>
        </pc:spChg>
        <pc:spChg chg="mod">
          <ac:chgData name="Cecilia Isabel Conde Lopez" userId="45e522ec-c60e-4116-b059-4b129d24ac11" providerId="ADAL" clId="{CA392FCA-31F2-44DC-B3B4-E9ECA27D2C5D}" dt="2022-06-21T10:12:07.795" v="5961" actId="6549"/>
          <ac:spMkLst>
            <pc:docMk/>
            <pc:sldMk cId="3701581704" sldId="313"/>
            <ac:spMk id="15" creationId="{96324AA6-BEE8-EC96-36B3-4A4796F4F771}"/>
          </ac:spMkLst>
        </pc:spChg>
        <pc:spChg chg="mod">
          <ac:chgData name="Cecilia Isabel Conde Lopez" userId="45e522ec-c60e-4116-b059-4b129d24ac11" providerId="ADAL" clId="{CA392FCA-31F2-44DC-B3B4-E9ECA27D2C5D}" dt="2022-06-21T09:32:40.910" v="5174" actId="1035"/>
          <ac:spMkLst>
            <pc:docMk/>
            <pc:sldMk cId="3701581704" sldId="313"/>
            <ac:spMk id="16" creationId="{88A9CA69-0D29-C17D-BCC9-DE3C7925C279}"/>
          </ac:spMkLst>
        </pc:spChg>
        <pc:spChg chg="mod">
          <ac:chgData name="Cecilia Isabel Conde Lopez" userId="45e522ec-c60e-4116-b059-4b129d24ac11" providerId="ADAL" clId="{CA392FCA-31F2-44DC-B3B4-E9ECA27D2C5D}" dt="2022-06-21T09:32:25.581" v="5092" actId="1035"/>
          <ac:spMkLst>
            <pc:docMk/>
            <pc:sldMk cId="3701581704" sldId="313"/>
            <ac:spMk id="17" creationId="{06099EC9-6064-BE06-12AB-0901081A80F2}"/>
          </ac:spMkLst>
        </pc:spChg>
        <pc:spChg chg="mod">
          <ac:chgData name="Cecilia Isabel Conde Lopez" userId="45e522ec-c60e-4116-b059-4b129d24ac11" providerId="ADAL" clId="{CA392FCA-31F2-44DC-B3B4-E9ECA27D2C5D}" dt="2022-06-21T09:32:32.118" v="5127" actId="1035"/>
          <ac:spMkLst>
            <pc:docMk/>
            <pc:sldMk cId="3701581704" sldId="313"/>
            <ac:spMk id="18" creationId="{4DCA9E7F-2A7F-4B4A-E2B0-4C4DF9A11745}"/>
          </ac:spMkLst>
        </pc:spChg>
        <pc:spChg chg="add mod">
          <ac:chgData name="Cecilia Isabel Conde Lopez" userId="45e522ec-c60e-4116-b059-4b129d24ac11" providerId="ADAL" clId="{CA392FCA-31F2-44DC-B3B4-E9ECA27D2C5D}" dt="2022-06-21T09:33:19.476" v="5181" actId="1076"/>
          <ac:spMkLst>
            <pc:docMk/>
            <pc:sldMk cId="3701581704" sldId="313"/>
            <ac:spMk id="19" creationId="{D765695C-ADBC-4EE6-7B2F-CB07E6B74483}"/>
          </ac:spMkLst>
        </pc:spChg>
        <pc:spChg chg="add mod">
          <ac:chgData name="Cecilia Isabel Conde Lopez" userId="45e522ec-c60e-4116-b059-4b129d24ac11" providerId="ADAL" clId="{CA392FCA-31F2-44DC-B3B4-E9ECA27D2C5D}" dt="2022-06-21T09:33:16.540" v="5180" actId="1076"/>
          <ac:spMkLst>
            <pc:docMk/>
            <pc:sldMk cId="3701581704" sldId="313"/>
            <ac:spMk id="20" creationId="{85210EC2-4047-5E6D-BE31-A2BC36D0B26F}"/>
          </ac:spMkLst>
        </pc:spChg>
        <pc:grpChg chg="mod">
          <ac:chgData name="Cecilia Isabel Conde Lopez" userId="45e522ec-c60e-4116-b059-4b129d24ac11" providerId="ADAL" clId="{CA392FCA-31F2-44DC-B3B4-E9ECA27D2C5D}" dt="2022-06-21T09:32:18.176" v="5055" actId="1076"/>
          <ac:grpSpMkLst>
            <pc:docMk/>
            <pc:sldMk cId="3701581704" sldId="313"/>
            <ac:grpSpMk id="9" creationId="{FD7D2F7A-3296-CC98-5D56-27C872E2CFF0}"/>
          </ac:grpSpMkLst>
        </pc:grpChg>
        <pc:picChg chg="del">
          <ac:chgData name="Cecilia Isabel Conde Lopez" userId="45e522ec-c60e-4116-b059-4b129d24ac11" providerId="ADAL" clId="{CA392FCA-31F2-44DC-B3B4-E9ECA27D2C5D}" dt="2022-06-21T09:32:07.646" v="5052" actId="478"/>
          <ac:picMkLst>
            <pc:docMk/>
            <pc:sldMk cId="3701581704" sldId="313"/>
            <ac:picMk id="7" creationId="{6597C3E8-4653-7D0E-35AF-CA26126D9921}"/>
          </ac:picMkLst>
        </pc:picChg>
        <pc:picChg chg="mod">
          <ac:chgData name="Cecilia Isabel Conde Lopez" userId="45e522ec-c60e-4116-b059-4b129d24ac11" providerId="ADAL" clId="{CA392FCA-31F2-44DC-B3B4-E9ECA27D2C5D}" dt="2022-06-21T09:32:25.581" v="5092" actId="1035"/>
          <ac:picMkLst>
            <pc:docMk/>
            <pc:sldMk cId="3701581704" sldId="313"/>
            <ac:picMk id="22" creationId="{5F9F07AE-0BEC-454B-FCBB-061E2926B54F}"/>
          </ac:picMkLst>
        </pc:picChg>
        <pc:picChg chg="add del mod">
          <ac:chgData name="Cecilia Isabel Conde Lopez" userId="45e522ec-c60e-4116-b059-4b129d24ac11" providerId="ADAL" clId="{CA392FCA-31F2-44DC-B3B4-E9ECA27D2C5D}" dt="2022-06-21T09:33:08" v="5178" actId="14826"/>
          <ac:picMkLst>
            <pc:docMk/>
            <pc:sldMk cId="3701581704" sldId="313"/>
            <ac:picMk id="24" creationId="{7C4B7C10-7834-6894-E25B-198F98BD6C38}"/>
          </ac:picMkLst>
        </pc:picChg>
      </pc:sldChg>
      <pc:sldChg chg="add del">
        <pc:chgData name="Cecilia Isabel Conde Lopez" userId="45e522ec-c60e-4116-b059-4b129d24ac11" providerId="ADAL" clId="{CA392FCA-31F2-44DC-B3B4-E9ECA27D2C5D}" dt="2022-06-21T09:31:44.986" v="4999"/>
        <pc:sldMkLst>
          <pc:docMk/>
          <pc:sldMk cId="452098078" sldId="314"/>
        </pc:sldMkLst>
      </pc:sldChg>
      <pc:sldChg chg="new del">
        <pc:chgData name="Cecilia Isabel Conde Lopez" userId="45e522ec-c60e-4116-b059-4b129d24ac11" providerId="ADAL" clId="{CA392FCA-31F2-44DC-B3B4-E9ECA27D2C5D}" dt="2022-06-21T09:33:52.476" v="5184" actId="47"/>
        <pc:sldMkLst>
          <pc:docMk/>
          <pc:sldMk cId="2221459679" sldId="314"/>
        </pc:sldMkLst>
      </pc:sldChg>
      <pc:sldChg chg="addSp delSp modSp add del mod">
        <pc:chgData name="Cecilia Isabel Conde Lopez" userId="45e522ec-c60e-4116-b059-4b129d24ac11" providerId="ADAL" clId="{CA392FCA-31F2-44DC-B3B4-E9ECA27D2C5D}" dt="2022-06-21T10:17:08.945" v="6252" actId="47"/>
        <pc:sldMkLst>
          <pc:docMk/>
          <pc:sldMk cId="1603263784" sldId="315"/>
        </pc:sldMkLst>
        <pc:spChg chg="mod">
          <ac:chgData name="Cecilia Isabel Conde Lopez" userId="45e522ec-c60e-4116-b059-4b129d24ac11" providerId="ADAL" clId="{CA392FCA-31F2-44DC-B3B4-E9ECA27D2C5D}" dt="2022-06-21T09:33:59.385" v="5206" actId="20577"/>
          <ac:spMkLst>
            <pc:docMk/>
            <pc:sldMk cId="1603263784" sldId="315"/>
            <ac:spMk id="2" creationId="{93E7D998-C504-4FE8-B0EC-9CEFE0C896E4}"/>
          </ac:spMkLst>
        </pc:spChg>
        <pc:spChg chg="mod">
          <ac:chgData name="Cecilia Isabel Conde Lopez" userId="45e522ec-c60e-4116-b059-4b129d24ac11" providerId="ADAL" clId="{CA392FCA-31F2-44DC-B3B4-E9ECA27D2C5D}" dt="2022-06-21T09:41:11.753" v="5341" actId="1076"/>
          <ac:spMkLst>
            <pc:docMk/>
            <pc:sldMk cId="1603263784" sldId="315"/>
            <ac:spMk id="16" creationId="{88A9CA69-0D29-C17D-BCC9-DE3C7925C279}"/>
          </ac:spMkLst>
        </pc:spChg>
        <pc:spChg chg="add mod">
          <ac:chgData name="Cecilia Isabel Conde Lopez" userId="45e522ec-c60e-4116-b059-4b129d24ac11" providerId="ADAL" clId="{CA392FCA-31F2-44DC-B3B4-E9ECA27D2C5D}" dt="2022-06-21T09:39:10.840" v="5328" actId="6549"/>
          <ac:spMkLst>
            <pc:docMk/>
            <pc:sldMk cId="1603263784" sldId="315"/>
            <ac:spMk id="21" creationId="{B2E9F38F-2411-B222-CEA7-A2E0E48D1D2D}"/>
          </ac:spMkLst>
        </pc:spChg>
        <pc:spChg chg="add mod">
          <ac:chgData name="Cecilia Isabel Conde Lopez" userId="45e522ec-c60e-4116-b059-4b129d24ac11" providerId="ADAL" clId="{CA392FCA-31F2-44DC-B3B4-E9ECA27D2C5D}" dt="2022-06-21T09:39:30.259" v="5330" actId="1076"/>
          <ac:spMkLst>
            <pc:docMk/>
            <pc:sldMk cId="1603263784" sldId="315"/>
            <ac:spMk id="23" creationId="{0E099BAC-97E6-26E1-E537-EF7B57DFACFB}"/>
          </ac:spMkLst>
        </pc:spChg>
        <pc:picChg chg="add del mod ord">
          <ac:chgData name="Cecilia Isabel Conde Lopez" userId="45e522ec-c60e-4116-b059-4b129d24ac11" providerId="ADAL" clId="{CA392FCA-31F2-44DC-B3B4-E9ECA27D2C5D}" dt="2022-06-21T09:46:36.855" v="5346" actId="478"/>
          <ac:picMkLst>
            <pc:docMk/>
            <pc:sldMk cId="1603263784" sldId="315"/>
            <ac:picMk id="5" creationId="{49B76E2F-1070-8DA0-7BC2-7A3D14B8C862}"/>
          </ac:picMkLst>
        </pc:picChg>
        <pc:picChg chg="add mod">
          <ac:chgData name="Cecilia Isabel Conde Lopez" userId="45e522ec-c60e-4116-b059-4b129d24ac11" providerId="ADAL" clId="{CA392FCA-31F2-44DC-B3B4-E9ECA27D2C5D}" dt="2022-06-21T09:46:58.799" v="5352" actId="1076"/>
          <ac:picMkLst>
            <pc:docMk/>
            <pc:sldMk cId="1603263784" sldId="315"/>
            <ac:picMk id="7" creationId="{8BCC9798-0A18-4838-FAE6-36CBF1A1FFC8}"/>
          </ac:picMkLst>
        </pc:picChg>
        <pc:picChg chg="add del mod">
          <ac:chgData name="Cecilia Isabel Conde Lopez" userId="45e522ec-c60e-4116-b059-4b129d24ac11" providerId="ADAL" clId="{CA392FCA-31F2-44DC-B3B4-E9ECA27D2C5D}" dt="2022-06-21T09:48:40.823" v="5354" actId="478"/>
          <ac:picMkLst>
            <pc:docMk/>
            <pc:sldMk cId="1603263784" sldId="315"/>
            <ac:picMk id="10" creationId="{37FAB096-97E4-CF66-212A-C05799448FA7}"/>
          </ac:picMkLst>
        </pc:picChg>
        <pc:picChg chg="add del">
          <ac:chgData name="Cecilia Isabel Conde Lopez" userId="45e522ec-c60e-4116-b059-4b129d24ac11" providerId="ADAL" clId="{CA392FCA-31F2-44DC-B3B4-E9ECA27D2C5D}" dt="2022-06-21T09:40:41.708" v="5333" actId="478"/>
          <ac:picMkLst>
            <pc:docMk/>
            <pc:sldMk cId="1603263784" sldId="315"/>
            <ac:picMk id="24" creationId="{7C4B7C10-7834-6894-E25B-198F98BD6C38}"/>
          </ac:picMkLst>
        </pc:picChg>
        <pc:picChg chg="add mod">
          <ac:chgData name="Cecilia Isabel Conde Lopez" userId="45e522ec-c60e-4116-b059-4b129d24ac11" providerId="ADAL" clId="{CA392FCA-31F2-44DC-B3B4-E9ECA27D2C5D}" dt="2022-06-21T09:39:30.259" v="5330" actId="1076"/>
          <ac:picMkLst>
            <pc:docMk/>
            <pc:sldMk cId="1603263784" sldId="315"/>
            <ac:picMk id="25" creationId="{1326A298-672F-A9D0-595A-9EE9DCA7B854}"/>
          </ac:picMkLst>
        </pc:picChg>
      </pc:sldChg>
      <pc:sldChg chg="modSp add mod">
        <pc:chgData name="Cecilia Isabel Conde Lopez" userId="45e522ec-c60e-4116-b059-4b129d24ac11" providerId="ADAL" clId="{CA392FCA-31F2-44DC-B3B4-E9ECA27D2C5D}" dt="2022-06-21T09:52:47.423" v="5358" actId="207"/>
        <pc:sldMkLst>
          <pc:docMk/>
          <pc:sldMk cId="2458654276" sldId="316"/>
        </pc:sldMkLst>
        <pc:spChg chg="mod">
          <ac:chgData name="Cecilia Isabel Conde Lopez" userId="45e522ec-c60e-4116-b059-4b129d24ac11" providerId="ADAL" clId="{CA392FCA-31F2-44DC-B3B4-E9ECA27D2C5D}" dt="2022-06-21T09:52:47.423" v="5358" actId="207"/>
          <ac:spMkLst>
            <pc:docMk/>
            <pc:sldMk cId="2458654276" sldId="316"/>
            <ac:spMk id="9" creationId="{5DF41855-24CA-BD5F-DAF0-41D077273EC5}"/>
          </ac:spMkLst>
        </pc:spChg>
      </pc:sldChg>
      <pc:sldChg chg="modSp add mod ord">
        <pc:chgData name="Cecilia Isabel Conde Lopez" userId="45e522ec-c60e-4116-b059-4b129d24ac11" providerId="ADAL" clId="{CA392FCA-31F2-44DC-B3B4-E9ECA27D2C5D}" dt="2022-06-21T09:53:08.446" v="5363" actId="207"/>
        <pc:sldMkLst>
          <pc:docMk/>
          <pc:sldMk cId="664072075" sldId="317"/>
        </pc:sldMkLst>
        <pc:spChg chg="mod">
          <ac:chgData name="Cecilia Isabel Conde Lopez" userId="45e522ec-c60e-4116-b059-4b129d24ac11" providerId="ADAL" clId="{CA392FCA-31F2-44DC-B3B4-E9ECA27D2C5D}" dt="2022-06-21T09:53:08.446" v="5363" actId="207"/>
          <ac:spMkLst>
            <pc:docMk/>
            <pc:sldMk cId="664072075" sldId="317"/>
            <ac:spMk id="9" creationId="{5DF41855-24CA-BD5F-DAF0-41D077273EC5}"/>
          </ac:spMkLst>
        </pc:spChg>
      </pc:sldChg>
      <pc:sldChg chg="modSp add mod ord">
        <pc:chgData name="Cecilia Isabel Conde Lopez" userId="45e522ec-c60e-4116-b059-4b129d24ac11" providerId="ADAL" clId="{CA392FCA-31F2-44DC-B3B4-E9ECA27D2C5D}" dt="2022-06-21T09:53:45.203" v="5368" actId="207"/>
        <pc:sldMkLst>
          <pc:docMk/>
          <pc:sldMk cId="974628318" sldId="318"/>
        </pc:sldMkLst>
        <pc:spChg chg="mod">
          <ac:chgData name="Cecilia Isabel Conde Lopez" userId="45e522ec-c60e-4116-b059-4b129d24ac11" providerId="ADAL" clId="{CA392FCA-31F2-44DC-B3B4-E9ECA27D2C5D}" dt="2022-06-21T09:53:45.203" v="5368" actId="207"/>
          <ac:spMkLst>
            <pc:docMk/>
            <pc:sldMk cId="974628318" sldId="318"/>
            <ac:spMk id="9" creationId="{5DF41855-24CA-BD5F-DAF0-41D077273EC5}"/>
          </ac:spMkLst>
        </pc:spChg>
      </pc:sldChg>
      <pc:sldChg chg="modSp add mod ord">
        <pc:chgData name="Cecilia Isabel Conde Lopez" userId="45e522ec-c60e-4116-b059-4b129d24ac11" providerId="ADAL" clId="{CA392FCA-31F2-44DC-B3B4-E9ECA27D2C5D}" dt="2022-06-21T09:54:26.371" v="5374" actId="207"/>
        <pc:sldMkLst>
          <pc:docMk/>
          <pc:sldMk cId="595982297" sldId="319"/>
        </pc:sldMkLst>
        <pc:spChg chg="mod">
          <ac:chgData name="Cecilia Isabel Conde Lopez" userId="45e522ec-c60e-4116-b059-4b129d24ac11" providerId="ADAL" clId="{CA392FCA-31F2-44DC-B3B4-E9ECA27D2C5D}" dt="2022-06-21T09:54:26.371" v="5374" actId="207"/>
          <ac:spMkLst>
            <pc:docMk/>
            <pc:sldMk cId="595982297" sldId="319"/>
            <ac:spMk id="9" creationId="{5DF41855-24CA-BD5F-DAF0-41D077273EC5}"/>
          </ac:spMkLst>
        </pc:spChg>
      </pc:sldChg>
      <pc:sldChg chg="modSp add mod ord">
        <pc:chgData name="Cecilia Isabel Conde Lopez" userId="45e522ec-c60e-4116-b059-4b129d24ac11" providerId="ADAL" clId="{CA392FCA-31F2-44DC-B3B4-E9ECA27D2C5D}" dt="2022-06-21T09:59:49.167" v="5512" actId="6549"/>
        <pc:sldMkLst>
          <pc:docMk/>
          <pc:sldMk cId="1618875764" sldId="320"/>
        </pc:sldMkLst>
        <pc:spChg chg="mod">
          <ac:chgData name="Cecilia Isabel Conde Lopez" userId="45e522ec-c60e-4116-b059-4b129d24ac11" providerId="ADAL" clId="{CA392FCA-31F2-44DC-B3B4-E9ECA27D2C5D}" dt="2022-06-21T09:59:49.167" v="5512" actId="6549"/>
          <ac:spMkLst>
            <pc:docMk/>
            <pc:sldMk cId="1618875764" sldId="320"/>
            <ac:spMk id="9" creationId="{5DF41855-24CA-BD5F-DAF0-41D077273EC5}"/>
          </ac:spMkLst>
        </pc:spChg>
      </pc:sldChg>
      <pc:sldChg chg="modSp add mod ord">
        <pc:chgData name="Cecilia Isabel Conde Lopez" userId="45e522ec-c60e-4116-b059-4b129d24ac11" providerId="ADAL" clId="{CA392FCA-31F2-44DC-B3B4-E9ECA27D2C5D}" dt="2022-06-21T09:55:08.192" v="5384" actId="207"/>
        <pc:sldMkLst>
          <pc:docMk/>
          <pc:sldMk cId="1035546826" sldId="321"/>
        </pc:sldMkLst>
        <pc:spChg chg="mod">
          <ac:chgData name="Cecilia Isabel Conde Lopez" userId="45e522ec-c60e-4116-b059-4b129d24ac11" providerId="ADAL" clId="{CA392FCA-31F2-44DC-B3B4-E9ECA27D2C5D}" dt="2022-06-21T09:55:08.192" v="5384" actId="207"/>
          <ac:spMkLst>
            <pc:docMk/>
            <pc:sldMk cId="1035546826" sldId="321"/>
            <ac:spMk id="9" creationId="{5DF41855-24CA-BD5F-DAF0-41D077273EC5}"/>
          </ac:spMkLst>
        </pc:spChg>
      </pc:sldChg>
      <pc:sldChg chg="modSp add mod ord">
        <pc:chgData name="Cecilia Isabel Conde Lopez" userId="45e522ec-c60e-4116-b059-4b129d24ac11" providerId="ADAL" clId="{CA392FCA-31F2-44DC-B3B4-E9ECA27D2C5D}" dt="2022-06-21T09:55:31.572" v="5389" actId="207"/>
        <pc:sldMkLst>
          <pc:docMk/>
          <pc:sldMk cId="3730501108" sldId="322"/>
        </pc:sldMkLst>
        <pc:spChg chg="mod">
          <ac:chgData name="Cecilia Isabel Conde Lopez" userId="45e522ec-c60e-4116-b059-4b129d24ac11" providerId="ADAL" clId="{CA392FCA-31F2-44DC-B3B4-E9ECA27D2C5D}" dt="2022-06-21T09:55:31.572" v="5389" actId="207"/>
          <ac:spMkLst>
            <pc:docMk/>
            <pc:sldMk cId="3730501108" sldId="322"/>
            <ac:spMk id="9" creationId="{5DF41855-24CA-BD5F-DAF0-41D077273EC5}"/>
          </ac:spMkLst>
        </pc:spChg>
      </pc:sldChg>
      <pc:sldChg chg="addSp delSp modSp add mod ord modAnim">
        <pc:chgData name="Cecilia Isabel Conde Lopez" userId="45e522ec-c60e-4116-b059-4b129d24ac11" providerId="ADAL" clId="{CA392FCA-31F2-44DC-B3B4-E9ECA27D2C5D}" dt="2022-06-21T10:11:03.379" v="5891" actId="207"/>
        <pc:sldMkLst>
          <pc:docMk/>
          <pc:sldMk cId="3117761477" sldId="323"/>
        </pc:sldMkLst>
        <pc:spChg chg="add del mod">
          <ac:chgData name="Cecilia Isabel Conde Lopez" userId="45e522ec-c60e-4116-b059-4b129d24ac11" providerId="ADAL" clId="{CA392FCA-31F2-44DC-B3B4-E9ECA27D2C5D}" dt="2022-06-21T10:11:03.379" v="5891" actId="207"/>
          <ac:spMkLst>
            <pc:docMk/>
            <pc:sldMk cId="3117761477" sldId="323"/>
            <ac:spMk id="2" creationId="{93E7D998-C504-4FE8-B0EC-9CEFE0C896E4}"/>
          </ac:spMkLst>
        </pc:spChg>
        <pc:spChg chg="add del mod">
          <ac:chgData name="Cecilia Isabel Conde Lopez" userId="45e522ec-c60e-4116-b059-4b129d24ac11" providerId="ADAL" clId="{CA392FCA-31F2-44DC-B3B4-E9ECA27D2C5D}" dt="2022-06-21T10:10:58.018" v="5890" actId="478"/>
          <ac:spMkLst>
            <pc:docMk/>
            <pc:sldMk cId="3117761477" sldId="323"/>
            <ac:spMk id="7" creationId="{F4E3049B-3964-18E4-8A72-A02443A25558}"/>
          </ac:spMkLst>
        </pc:spChg>
      </pc:sldChg>
      <pc:sldChg chg="modSp new mod">
        <pc:chgData name="Cecilia Isabel Conde Lopez" userId="45e522ec-c60e-4116-b059-4b129d24ac11" providerId="ADAL" clId="{CA392FCA-31F2-44DC-B3B4-E9ECA27D2C5D}" dt="2022-06-21T10:18:43.832" v="6253" actId="108"/>
        <pc:sldMkLst>
          <pc:docMk/>
          <pc:sldMk cId="4103012744" sldId="324"/>
        </pc:sldMkLst>
        <pc:spChg chg="mod">
          <ac:chgData name="Cecilia Isabel Conde Lopez" userId="45e522ec-c60e-4116-b059-4b129d24ac11" providerId="ADAL" clId="{CA392FCA-31F2-44DC-B3B4-E9ECA27D2C5D}" dt="2022-06-21T10:07:26.127" v="5764" actId="207"/>
          <ac:spMkLst>
            <pc:docMk/>
            <pc:sldMk cId="4103012744" sldId="324"/>
            <ac:spMk id="2" creationId="{16747939-6885-6A78-7441-DF28A7D913BF}"/>
          </ac:spMkLst>
        </pc:spChg>
        <pc:spChg chg="mod">
          <ac:chgData name="Cecilia Isabel Conde Lopez" userId="45e522ec-c60e-4116-b059-4b129d24ac11" providerId="ADAL" clId="{CA392FCA-31F2-44DC-B3B4-E9ECA27D2C5D}" dt="2022-06-21T10:07:49.298" v="5768" actId="255"/>
          <ac:spMkLst>
            <pc:docMk/>
            <pc:sldMk cId="4103012744" sldId="324"/>
            <ac:spMk id="3" creationId="{0ED6F56D-4A3A-1EA4-5832-652ED6254790}"/>
          </ac:spMkLst>
        </pc:spChg>
        <pc:spChg chg="mod">
          <ac:chgData name="Cecilia Isabel Conde Lopez" userId="45e522ec-c60e-4116-b059-4b129d24ac11" providerId="ADAL" clId="{CA392FCA-31F2-44DC-B3B4-E9ECA27D2C5D}" dt="2022-06-21T10:18:43.832" v="6253" actId="108"/>
          <ac:spMkLst>
            <pc:docMk/>
            <pc:sldMk cId="4103012744" sldId="324"/>
            <ac:spMk id="4" creationId="{6F9175B6-39B1-DFE4-BA7B-E721B5E81CBB}"/>
          </ac:spMkLst>
        </pc:spChg>
      </pc:sldChg>
      <pc:sldChg chg="new del">
        <pc:chgData name="Cecilia Isabel Conde Lopez" userId="45e522ec-c60e-4116-b059-4b129d24ac11" providerId="ADAL" clId="{CA392FCA-31F2-44DC-B3B4-E9ECA27D2C5D}" dt="2022-07-01T10:40:15.650" v="8357" actId="47"/>
        <pc:sldMkLst>
          <pc:docMk/>
          <pc:sldMk cId="1091748414" sldId="325"/>
        </pc:sldMkLst>
      </pc:sldChg>
      <pc:sldChg chg="addSp delSp modSp add del mod">
        <pc:chgData name="Cecilia Isabel Conde Lopez" userId="45e522ec-c60e-4116-b059-4b129d24ac11" providerId="ADAL" clId="{CA392FCA-31F2-44DC-B3B4-E9ECA27D2C5D}" dt="2022-07-01T10:40:14.570" v="8356" actId="47"/>
        <pc:sldMkLst>
          <pc:docMk/>
          <pc:sldMk cId="2309384225" sldId="326"/>
        </pc:sldMkLst>
        <pc:spChg chg="add del mod">
          <ac:chgData name="Cecilia Isabel Conde Lopez" userId="45e522ec-c60e-4116-b059-4b129d24ac11" providerId="ADAL" clId="{CA392FCA-31F2-44DC-B3B4-E9ECA27D2C5D}" dt="2022-07-01T10:39:59.368" v="8350" actId="478"/>
          <ac:spMkLst>
            <pc:docMk/>
            <pc:sldMk cId="2309384225" sldId="326"/>
            <ac:spMk id="4" creationId="{0AB450A3-3411-148C-FABE-9D087C3F5433}"/>
          </ac:spMkLst>
        </pc:spChg>
        <pc:graphicFrameChg chg="add del mod">
          <ac:chgData name="Cecilia Isabel Conde Lopez" userId="45e522ec-c60e-4116-b059-4b129d24ac11" providerId="ADAL" clId="{CA392FCA-31F2-44DC-B3B4-E9ECA27D2C5D}" dt="2022-07-01T10:39:56.167" v="8348"/>
          <ac:graphicFrameMkLst>
            <pc:docMk/>
            <pc:sldMk cId="2309384225" sldId="326"/>
            <ac:graphicFrameMk id="5" creationId="{4DCD7FBB-D01C-3E62-7D2A-E28F1979BD6A}"/>
          </ac:graphicFrameMkLst>
        </pc:graphicFrameChg>
        <pc:graphicFrameChg chg="del">
          <ac:chgData name="Cecilia Isabel Conde Lopez" userId="45e522ec-c60e-4116-b059-4b129d24ac11" providerId="ADAL" clId="{CA392FCA-31F2-44DC-B3B4-E9ECA27D2C5D}" dt="2022-07-01T10:39:38.854" v="8334" actId="478"/>
          <ac:graphicFrameMkLst>
            <pc:docMk/>
            <pc:sldMk cId="2309384225" sldId="326"/>
            <ac:graphicFrameMk id="6" creationId="{3CB2D33D-C2A4-4CA0-8356-B48A8BE9E440}"/>
          </ac:graphicFrameMkLst>
        </pc:graphicFrameChg>
        <pc:graphicFrameChg chg="add del mod">
          <ac:chgData name="Cecilia Isabel Conde Lopez" userId="45e522ec-c60e-4116-b059-4b129d24ac11" providerId="ADAL" clId="{CA392FCA-31F2-44DC-B3B4-E9ECA27D2C5D}" dt="2022-07-01T10:40:12.182" v="8355" actId="478"/>
          <ac:graphicFrameMkLst>
            <pc:docMk/>
            <pc:sldMk cId="2309384225" sldId="326"/>
            <ac:graphicFrameMk id="7" creationId="{F5F71D55-DD2D-7B3E-C340-B4C131AE5C29}"/>
          </ac:graphicFrameMkLst>
        </pc:graphicFrameChg>
      </pc:sldChg>
      <pc:sldMasterChg chg="modSldLayout">
        <pc:chgData name="Cecilia Isabel Conde Lopez" userId="45e522ec-c60e-4116-b059-4b129d24ac11" providerId="ADAL" clId="{CA392FCA-31F2-44DC-B3B4-E9ECA27D2C5D}" dt="2022-06-21T08:41:29.441" v="3392" actId="27028"/>
        <pc:sldMasterMkLst>
          <pc:docMk/>
          <pc:sldMasterMk cId="2267674915" sldId="2147483648"/>
        </pc:sldMasterMkLst>
        <pc:sldLayoutChg chg="replId">
          <pc:chgData name="Cecilia Isabel Conde Lopez" userId="45e522ec-c60e-4116-b059-4b129d24ac11" providerId="ADAL" clId="{CA392FCA-31F2-44DC-B3B4-E9ECA27D2C5D}" dt="2022-06-21T08:41:29.441" v="3392" actId="27028"/>
          <pc:sldLayoutMkLst>
            <pc:docMk/>
            <pc:sldMasterMk cId="2267674915" sldId="2147483648"/>
            <pc:sldLayoutMk cId="2758553741" sldId="2147483663"/>
          </pc:sldLayoutMkLst>
        </pc:sldLayoutChg>
      </pc:sldMasterChg>
      <pc:sldMasterChg chg="add del addSldLayout delSldLayout">
        <pc:chgData name="Cecilia Isabel Conde Lopez" userId="45e522ec-c60e-4116-b059-4b129d24ac11" providerId="ADAL" clId="{CA392FCA-31F2-44DC-B3B4-E9ECA27D2C5D}" dt="2022-06-21T08:46:48.074" v="3711" actId="47"/>
        <pc:sldMasterMkLst>
          <pc:docMk/>
          <pc:sldMasterMk cId="0" sldId="2147483662"/>
        </pc:sldMasterMkLst>
        <pc:sldLayoutChg chg="add del">
          <pc:chgData name="Cecilia Isabel Conde Lopez" userId="45e522ec-c60e-4116-b059-4b129d24ac11" providerId="ADAL" clId="{CA392FCA-31F2-44DC-B3B4-E9ECA27D2C5D}" dt="2022-06-21T08:46:48.074" v="3711" actId="47"/>
          <pc:sldLayoutMkLst>
            <pc:docMk/>
            <pc:sldMasterMk cId="0" sldId="2147483662"/>
            <pc:sldLayoutMk cId="0" sldId="2147483649"/>
          </pc:sldLayoutMkLst>
        </pc:sldLayoutChg>
      </pc:sldMaster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uab.sharepoint.com/sites/IERMB/Documentos%20compartidos/General/N/RECERCA/GOVERNAN&#199;A/22084M_Contractaci&#243;_confederaci&#243;2021/Base%20de%20dades/Copia%20de%20BBDD%202022%20FUSI&#211;_explotaci&#243;dades26042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uab.sharepoint.com/sites/IERMB/Documentos%20compartidos/General/N/RECERCA/GOVERNAN&#199;A/22084M_Contractaci&#243;_confederaci&#243;2021/Base%20de%20dades/Copia%20de%20BBDD%202022%20FUSI&#211;_explotaci&#243;dades13052222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uab.sharepoint.com/sites/IERMB/Documentos%20compartidos/General/N/RECERCA/GOVERNAN&#199;A/22084M_Contractaci&#243;_confederaci&#243;2021/Base%20de%20dades/Copia%20de%20BBDD%202022%20FUSI&#211;_explotaci&#243;dades13052222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uab.sharepoint.com/sites/IERMB/Documentos%20compartidos/General/N/RECERCA/GOVERNAN&#199;A/22084M_Contractaci&#243;_confederaci&#243;2021/Base%20de%20dades/Copia%20de%20BBDD%202022%20FUSI&#211;_explotaci&#243;dades13052222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uab.sharepoint.com/sites/IERMB/Documentos%20compartidos/General/N/RECERCA/GOVERNAN&#199;A/22084M_Contractaci&#243;_confederaci&#243;2021/Base%20de%20dades/Copia%20de%20BBDD%202022%20FUSI&#211;_explotaci&#243;dades13052222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uab.sharepoint.com/sites/IERMB/Documentos%20compartidos/General/N/RECERCA/GOVERNAN&#199;A/22084M_Contractaci&#243;_confederaci&#243;2021/Base%20de%20dades/Copia%20de%20BBDD%202022%20FUSI&#211;_explotaci&#243;dades13052222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1585918\Desktop\Copia%20de%20BBDD%202022%20FUSI&#211;_explotaci&#243;dades260422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uab.sharepoint.com/sites/IERMB/Documentos%20compartidos/General/N/RECERCA/GOVERNAN&#199;A/22084M_Contractaci&#243;_confederaci&#243;2021/Base%20de%20dades/Copia%20de%20BBDD%202022%20FUSI&#211;_explotaci&#243;dades_SenseLleida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uab.sharepoint.com/sites/IERMB/Documentos%20compartidos/General/N/RECERCA/GOVERNAN&#199;A/22084M_Contractaci&#243;_confederaci&#243;2021/Base%20de%20dades/Copia%20de%20BBDD%202022%20FUSI&#211;_explotaci&#243;dades260422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uab.sharepoint.com/sites/IERMB/Documentos%20compartidos/General/N/RECERCA/GOVERNAN&#199;A/22084M_Contractaci&#243;_confederaci&#243;2021/Base%20de%20dades/Copia%20de%20BBDD%202022%20FUSI&#211;_explotaci&#243;dades13052222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uab.sharepoint.com/sites/IERMB/Documentos%20compartidos/General/N/RECERCA/GOVERNAN&#199;A/22084M_Contractaci&#243;_confederaci&#243;2021/Base%20de%20dades/Copia%20de%20BBDD%202022%20FUSI&#211;_explotaci&#243;dades13052222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uab.sharepoint.com/sites/IERMB/Documentos%20compartidos/General/N/RECERCA/GOVERNAN&#199;A/22084M_Contractaci&#243;_confederaci&#243;2021/Base%20de%20dades/Copia%20de%20BBDD%202022%20FUSI&#211;_explotaci&#243;dades_SenseLleid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uab.sharepoint.com/sites/IERMB/Documentos%20compartidos/General/N/RECERCA/GOVERNAN&#199;A/22084M_Contractaci&#243;_confederaci&#243;2021/Base%20de%20dades/Copia%20de%20BBDD%202022%20FUSI&#211;_explotaci&#243;dades260422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uab.sharepoint.com/sites/IERMB/Documentos%20compartidos/General/N/RECERCA/GOVERNAN&#199;A/22084M_Contractaci&#243;_confederaci&#243;2021/Base%20de%20dades/Copia%20de%20BBDD%202022%20FUSI&#211;_explotaci&#243;dades13052222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rgbClr val="00206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4760-4476-B306-CB2A4C0ACA6F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4760-4476-B306-CB2A4C0ACA6F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4760-4476-B306-CB2A4C0ACA6F}"/>
              </c:ext>
            </c:extLst>
          </c:dPt>
          <c:dPt>
            <c:idx val="3"/>
            <c:bubble3D val="0"/>
            <c:spPr>
              <a:solidFill>
                <a:schemeClr val="accent3">
                  <a:lumMod val="5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4760-4476-B306-CB2A4C0ACA6F}"/>
              </c:ext>
            </c:extLst>
          </c:dPt>
          <c:dPt>
            <c:idx val="4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4760-4476-B306-CB2A4C0ACA6F}"/>
              </c:ext>
            </c:extLst>
          </c:dPt>
          <c:dPt>
            <c:idx val="5"/>
            <c:bubble3D val="0"/>
            <c:spPr>
              <a:solidFill>
                <a:schemeClr val="accent6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4760-4476-B306-CB2A4C0ACA6F}"/>
              </c:ext>
            </c:extLst>
          </c:dPt>
          <c:dPt>
            <c:idx val="6"/>
            <c:bubble3D val="0"/>
            <c:spPr>
              <a:solidFill>
                <a:srgbClr val="FFC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D-4760-4476-B306-CB2A4C0ACA6F}"/>
              </c:ext>
            </c:extLst>
          </c:dPt>
          <c:dPt>
            <c:idx val="7"/>
            <c:bubble3D val="0"/>
            <c:spPr>
              <a:solidFill>
                <a:schemeClr val="accent2">
                  <a:lumMod val="60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F-4760-4476-B306-CB2A4C0ACA6F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4760-4476-B306-CB2A4C0ACA6F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4760-4476-B306-CB2A4C0ACA6F}"/>
                </c:ext>
              </c:extLst>
            </c:dLbl>
            <c:dLbl>
              <c:idx val="4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9-4760-4476-B306-CB2A4C0ACA6F}"/>
                </c:ext>
              </c:extLst>
            </c:dLbl>
            <c:dLbl>
              <c:idx val="5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anchor="ctr" anchorCtr="1"/>
                <a:lstStyle/>
                <a:p>
                  <a:pPr>
                    <a:defRPr sz="11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B-4760-4476-B306-CB2A4C0ACA6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1"/>
            <c:showCatName val="1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'Nº mostra'!$F$5:$F$12</c:f>
              <c:strCache>
                <c:ptCount val="8"/>
                <c:pt idx="0">
                  <c:v>Badalona</c:v>
                </c:pt>
                <c:pt idx="1">
                  <c:v>Barcelona</c:v>
                </c:pt>
                <c:pt idx="2">
                  <c:v>Girona</c:v>
                </c:pt>
                <c:pt idx="3">
                  <c:v>Hospitalet de Llobregat</c:v>
                </c:pt>
                <c:pt idx="4">
                  <c:v>Lleida</c:v>
                </c:pt>
                <c:pt idx="5">
                  <c:v>Sabadell</c:v>
                </c:pt>
                <c:pt idx="6">
                  <c:v>Tarragona</c:v>
                </c:pt>
                <c:pt idx="7">
                  <c:v>Terrassa</c:v>
                </c:pt>
              </c:strCache>
            </c:strRef>
          </c:cat>
          <c:val>
            <c:numRef>
              <c:f>'Nº mostra'!$P$5:$P$12</c:f>
              <c:numCache>
                <c:formatCode>0.0%</c:formatCode>
                <c:ptCount val="8"/>
                <c:pt idx="0">
                  <c:v>4.8507462686567165E-2</c:v>
                </c:pt>
                <c:pt idx="1">
                  <c:v>0.625</c:v>
                </c:pt>
                <c:pt idx="2">
                  <c:v>7.2761194029850748E-2</c:v>
                </c:pt>
                <c:pt idx="3">
                  <c:v>3.5447761194029849E-2</c:v>
                </c:pt>
                <c:pt idx="4">
                  <c:v>7.6492537313432835E-2</c:v>
                </c:pt>
                <c:pt idx="5">
                  <c:v>8.0223880597014921E-2</c:v>
                </c:pt>
                <c:pt idx="6">
                  <c:v>3.7313432835820892E-2</c:v>
                </c:pt>
                <c:pt idx="7">
                  <c:v>2.4253731343283583E-2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760-4476-B306-CB2A4C0ACA6F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s-E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100"/>
              <a:t>Volum de contractes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2F7-4B5A-8F3D-9861BD133FD8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C2F7-4B5A-8F3D-9861BD133FD8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C2F7-4B5A-8F3D-9861BD133FD8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C2F7-4B5A-8F3D-9861BD133FD8}"/>
              </c:ext>
            </c:extLst>
          </c:dPt>
          <c:dLbls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3-C2F7-4B5A-8F3D-9861BD133FD8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5-C2F7-4B5A-8F3D-9861BD133FD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'Guanyadors quan concurrència'!$F$18:$F$21</c:f>
              <c:strCache>
                <c:ptCount val="4"/>
                <c:pt idx="0">
                  <c:v>Desert</c:v>
                </c:pt>
                <c:pt idx="1">
                  <c:v>Empresa Mercantil</c:v>
                </c:pt>
                <c:pt idx="2">
                  <c:v>Entitat TSS</c:v>
                </c:pt>
                <c:pt idx="3">
                  <c:v>UTE Entitat TSS i Emp. Mercantil</c:v>
                </c:pt>
              </c:strCache>
            </c:strRef>
          </c:cat>
          <c:val>
            <c:numRef>
              <c:f>'Guanyadors quan concurrència'!$H$18:$H$21</c:f>
              <c:numCache>
                <c:formatCode>0.0%</c:formatCode>
                <c:ptCount val="4"/>
                <c:pt idx="0">
                  <c:v>1.1494252873563218E-2</c:v>
                </c:pt>
                <c:pt idx="1">
                  <c:v>0.47126436781609193</c:v>
                </c:pt>
                <c:pt idx="2">
                  <c:v>0.45977011494252873</c:v>
                </c:pt>
                <c:pt idx="3">
                  <c:v>5.7471264367816091E-2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C2F7-4B5A-8F3D-9861BD133FD8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2205700123915741"/>
          <c:y val="0.14251943859130281"/>
          <c:w val="0.28376703841387857"/>
          <c:h val="0.8063721612263256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100"/>
              <a:t>Volum pressupostari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bg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E53-4B8A-B1D0-A9F7571CE0A1}"/>
              </c:ext>
            </c:extLst>
          </c:dPt>
          <c:dPt>
            <c:idx val="1"/>
            <c:bubble3D val="0"/>
            <c:spPr>
              <a:solidFill>
                <a:schemeClr val="tx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E53-4B8A-B1D0-A9F7571CE0A1}"/>
              </c:ext>
            </c:extLst>
          </c:dPt>
          <c:dPt>
            <c:idx val="2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1E53-4B8A-B1D0-A9F7571CE0A1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1E53-4B8A-B1D0-A9F7571CE0A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1-1E53-4B8A-B1D0-A9F7571CE0A1}"/>
                </c:ext>
              </c:extLst>
            </c:dLbl>
            <c:dLbl>
              <c:idx val="3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s-ES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6="http://schemas.microsoft.com/office/drawing/2014/chart" uri="{C3380CC4-5D6E-409C-BE32-E72D297353CC}">
                  <c16:uniqueId val="{00000007-1E53-4B8A-B1D0-A9F7571CE0A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'Guanyadors quan concurrència'!$F$18:$F$21</c:f>
              <c:strCache>
                <c:ptCount val="4"/>
                <c:pt idx="0">
                  <c:v>Desert</c:v>
                </c:pt>
                <c:pt idx="1">
                  <c:v>Empresa Mercantil</c:v>
                </c:pt>
                <c:pt idx="2">
                  <c:v>Entitat TSS</c:v>
                </c:pt>
                <c:pt idx="3">
                  <c:v>UTE Entitat TSS i Emp. Mercantil</c:v>
                </c:pt>
              </c:strCache>
            </c:strRef>
          </c:cat>
          <c:val>
            <c:numRef>
              <c:f>'Guanyadors quan concurrència'!$J$18:$J$21</c:f>
              <c:numCache>
                <c:formatCode>0.0%</c:formatCode>
                <c:ptCount val="4"/>
                <c:pt idx="0">
                  <c:v>6.3999861561028282E-4</c:v>
                </c:pt>
                <c:pt idx="1">
                  <c:v>0.48474905486673814</c:v>
                </c:pt>
                <c:pt idx="2">
                  <c:v>0.43386344975242958</c:v>
                </c:pt>
                <c:pt idx="3">
                  <c:v>8.0747496765221999E-2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1E53-4B8A-B1D0-A9F7571CE0A1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5277195722435521"/>
          <c:y val="0.20889052419849388"/>
          <c:w val="0.31417019153597536"/>
          <c:h val="0.78427453577648587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100"/>
              <a:t>Volum</a:t>
            </a:r>
            <a:r>
              <a:rPr lang="es-ES" sz="1100" baseline="0"/>
              <a:t> de contractes</a:t>
            </a:r>
            <a:endParaRPr lang="es-ES" sz="11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53B2-45E3-AFCB-8F14510281E0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3B2-45E3-AFCB-8F14510281E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'Guanyadors quan concurrència'!$F$32:$F$33</c:f>
              <c:strCache>
                <c:ptCount val="2"/>
                <c:pt idx="0">
                  <c:v>Empresa Mercantil</c:v>
                </c:pt>
                <c:pt idx="1">
                  <c:v>Entitat TSS</c:v>
                </c:pt>
              </c:strCache>
            </c:strRef>
          </c:cat>
          <c:val>
            <c:numRef>
              <c:f>'Guanyadors quan concurrència'!$H$32:$H$33</c:f>
              <c:numCache>
                <c:formatCode>0.0%</c:formatCode>
                <c:ptCount val="2"/>
                <c:pt idx="0">
                  <c:v>0.40540540540540543</c:v>
                </c:pt>
                <c:pt idx="1">
                  <c:v>0.56756756756756754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3B2-45E3-AFCB-8F14510281E0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1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ES" sz="1100"/>
              <a:t>Volum</a:t>
            </a:r>
            <a:r>
              <a:rPr lang="es-ES" sz="1100" baseline="0"/>
              <a:t> pressupostari</a:t>
            </a:r>
            <a:endParaRPr lang="es-ES" sz="110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title>
    <c:autoTitleDeleted val="0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tx2">
                  <a:lumMod val="7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08-478B-BA55-A35EABCF43F9}"/>
              </c:ext>
            </c:extLst>
          </c:dPt>
          <c:dPt>
            <c:idx val="1"/>
            <c:bubble3D val="0"/>
            <c:spPr>
              <a:solidFill>
                <a:srgbClr val="C00000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08-478B-BA55-A35EABCF43F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'Guanyadors quan concurrència'!$F$32:$F$33</c:f>
              <c:strCache>
                <c:ptCount val="2"/>
                <c:pt idx="0">
                  <c:v>Empresa Mercantil</c:v>
                </c:pt>
                <c:pt idx="1">
                  <c:v>Entitat TSS</c:v>
                </c:pt>
              </c:strCache>
            </c:strRef>
          </c:cat>
          <c:val>
            <c:numRef>
              <c:f>'Guanyadors quan concurrència'!$J$32:$J$33</c:f>
              <c:numCache>
                <c:formatCode>0.0%</c:formatCode>
                <c:ptCount val="2"/>
                <c:pt idx="0">
                  <c:v>0.19896867205995178</c:v>
                </c:pt>
                <c:pt idx="1">
                  <c:v>0.80103132794004817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08-478B-BA55-A35EABCF43F9}"/>
            </c:ext>
          </c:extLst>
        </c:ser>
        <c:dLbls>
          <c:dLblPos val="bestFit"/>
          <c:showLegendKey val="0"/>
          <c:showVal val="1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'Aspecte determinant'!$N$38</c:f>
              <c:strCache>
                <c:ptCount val="1"/>
                <c:pt idx="0">
                  <c:v>Quan guanyen Emp. Mercantil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'Aspecte determinant'!$M$39:$M$43</c:f>
              <c:strCache>
                <c:ptCount val="5"/>
                <c:pt idx="0">
                  <c:v>Competència exclosa</c:v>
                </c:pt>
                <c:pt idx="1">
                  <c:v>Millor criteris AFA</c:v>
                </c:pt>
                <c:pt idx="2">
                  <c:v>Millor criteris JdV</c:v>
                </c:pt>
                <c:pt idx="3">
                  <c:v>Millor oferta</c:v>
                </c:pt>
                <c:pt idx="4">
                  <c:v>Sense dades/ Altres</c:v>
                </c:pt>
              </c:strCache>
            </c:strRef>
          </c:cat>
          <c:val>
            <c:numRef>
              <c:f>'Aspecte determinant'!$N$39:$N$43</c:f>
              <c:numCache>
                <c:formatCode>0.0%</c:formatCode>
                <c:ptCount val="5"/>
                <c:pt idx="0">
                  <c:v>5.3571428571428568E-2</c:v>
                </c:pt>
                <c:pt idx="1">
                  <c:v>0.48214285714285715</c:v>
                </c:pt>
                <c:pt idx="2">
                  <c:v>0.26785714285714285</c:v>
                </c:pt>
                <c:pt idx="3">
                  <c:v>0.19642857142857142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542-432F-BD2E-DD8E788FAF94}"/>
            </c:ext>
          </c:extLst>
        </c:ser>
        <c:ser>
          <c:idx val="1"/>
          <c:order val="1"/>
          <c:tx>
            <c:strRef>
              <c:f>'Aspecte determinant'!$O$38</c:f>
              <c:strCache>
                <c:ptCount val="1"/>
                <c:pt idx="0">
                  <c:v>Quan guanyen Entitat TSS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'Aspecte determinant'!$M$39:$M$43</c:f>
              <c:strCache>
                <c:ptCount val="5"/>
                <c:pt idx="0">
                  <c:v>Competència exclosa</c:v>
                </c:pt>
                <c:pt idx="1">
                  <c:v>Millor criteris AFA</c:v>
                </c:pt>
                <c:pt idx="2">
                  <c:v>Millor criteris JdV</c:v>
                </c:pt>
                <c:pt idx="3">
                  <c:v>Millor oferta</c:v>
                </c:pt>
                <c:pt idx="4">
                  <c:v>Sense dades/ Altres</c:v>
                </c:pt>
              </c:strCache>
            </c:strRef>
          </c:cat>
          <c:val>
            <c:numRef>
              <c:f>'Aspecte determinant'!$O$39:$O$43</c:f>
              <c:numCache>
                <c:formatCode>0.0%</c:formatCode>
                <c:ptCount val="5"/>
                <c:pt idx="0">
                  <c:v>6.5573770491803282E-2</c:v>
                </c:pt>
                <c:pt idx="1">
                  <c:v>0.31147540983606559</c:v>
                </c:pt>
                <c:pt idx="2">
                  <c:v>0.32786885245901637</c:v>
                </c:pt>
                <c:pt idx="3">
                  <c:v>0.24590163934426229</c:v>
                </c:pt>
                <c:pt idx="4">
                  <c:v>4.9180327868852458E-2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542-432F-BD2E-DD8E788FAF94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1849727119"/>
        <c:axId val="1849730863"/>
      </c:barChart>
      <c:catAx>
        <c:axId val="1849727119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49730863"/>
        <c:crosses val="autoZero"/>
        <c:auto val="1"/>
        <c:lblAlgn val="ctr"/>
        <c:lblOffset val="100"/>
        <c:noMultiLvlLbl val="0"/>
      </c:catAx>
      <c:valAx>
        <c:axId val="18497308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497271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s-E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numRef>
              <c:f>'Adjudicació-punt min'!$A$28:$A$31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2021</c:v>
                </c:pt>
              </c:numCache>
            </c:numRef>
          </c:cat>
          <c:val>
            <c:numRef>
              <c:f>'Adjudicació-punt min'!$B$28:$B$31</c:f>
              <c:numCache>
                <c:formatCode>0.0%</c:formatCode>
                <c:ptCount val="4"/>
                <c:pt idx="0">
                  <c:v>2.8571428571428571E-2</c:v>
                </c:pt>
                <c:pt idx="1">
                  <c:v>5.6338028169014086E-2</c:v>
                </c:pt>
                <c:pt idx="2">
                  <c:v>0.14093959731543623</c:v>
                </c:pt>
                <c:pt idx="3">
                  <c:v>0.15238095238095239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7EE-4DA2-AC61-1915268F5D3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07172800"/>
        <c:axId val="407171488"/>
      </c:barChart>
      <c:catAx>
        <c:axId val="4071728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07171488"/>
        <c:crosses val="autoZero"/>
        <c:auto val="1"/>
        <c:lblAlgn val="ctr"/>
        <c:lblOffset val="100"/>
        <c:noMultiLvlLbl val="0"/>
      </c:catAx>
      <c:valAx>
        <c:axId val="40717148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07172800"/>
        <c:crosses val="autoZero"/>
        <c:crossBetween val="between"/>
        <c:majorUnit val="4.0000000000000008E-2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Adjudicació!$B$76</c:f>
              <c:strCache>
                <c:ptCount val="1"/>
                <c:pt idx="0">
                  <c:v>Pes criteris JDV en l'adjudicació</c:v>
                </c:pt>
              </c:strCache>
            </c:strRef>
          </c:tx>
          <c:spPr>
            <a:solidFill>
              <a:schemeClr val="bg2">
                <a:lumMod val="5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Adjudicació!$C$75:$G$75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2021</c:v>
                </c:pt>
                <c:pt idx="4">
                  <c:v>2017-2021</c:v>
                </c:pt>
              </c:strCache>
            </c:strRef>
          </c:cat>
          <c:val>
            <c:numRef>
              <c:f>Adjudicació!$C$76:$G$76</c:f>
              <c:numCache>
                <c:formatCode>0.0%</c:formatCode>
                <c:ptCount val="5"/>
                <c:pt idx="0">
                  <c:v>0.43008894628662897</c:v>
                </c:pt>
                <c:pt idx="1">
                  <c:v>0.42303882725832015</c:v>
                </c:pt>
                <c:pt idx="2">
                  <c:v>0.26300000000000001</c:v>
                </c:pt>
                <c:pt idx="3">
                  <c:v>0.33896657847848388</c:v>
                </c:pt>
                <c:pt idx="4">
                  <c:v>0.36399885851819735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DDD-4DD4-B61E-68A768EB62CC}"/>
            </c:ext>
          </c:extLst>
        </c:ser>
        <c:ser>
          <c:idx val="1"/>
          <c:order val="1"/>
          <c:tx>
            <c:strRef>
              <c:f>Adjudicació!$B$77</c:f>
              <c:strCache>
                <c:ptCount val="1"/>
                <c:pt idx="0">
                  <c:v>Pes criteris AFA en l'adjudicació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Adjudicació!$C$75:$G$75</c:f>
              <c:strCache>
                <c:ptCount val="5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2021</c:v>
                </c:pt>
                <c:pt idx="4">
                  <c:v>2017-2021</c:v>
                </c:pt>
              </c:strCache>
            </c:strRef>
          </c:cat>
          <c:val>
            <c:numRef>
              <c:f>Adjudicació!$C$77:$G$77</c:f>
              <c:numCache>
                <c:formatCode>0.0%</c:formatCode>
                <c:ptCount val="5"/>
                <c:pt idx="0">
                  <c:v>0.56991105371337103</c:v>
                </c:pt>
                <c:pt idx="1">
                  <c:v>0.57696117274167991</c:v>
                </c:pt>
                <c:pt idx="2">
                  <c:v>0.73681690940808953</c:v>
                </c:pt>
                <c:pt idx="3">
                  <c:v>0.66103342152151612</c:v>
                </c:pt>
                <c:pt idx="4">
                  <c:v>0.63600114148180276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DDD-4DD4-B61E-68A768EB62C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1844482624"/>
        <c:axId val="1844484288"/>
      </c:barChart>
      <c:catAx>
        <c:axId val="184448262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44484288"/>
        <c:crosses val="autoZero"/>
        <c:auto val="1"/>
        <c:lblAlgn val="ctr"/>
        <c:lblOffset val="100"/>
        <c:noMultiLvlLbl val="0"/>
      </c:catAx>
      <c:valAx>
        <c:axId val="1844484288"/>
        <c:scaling>
          <c:orientation val="minMax"/>
          <c:max val="1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844482624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 sz="1100"/>
      </a:pPr>
      <a:endParaRPr lang="es-E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Concurrència!$R$3</c:f>
              <c:strCache>
                <c:ptCount val="1"/>
                <c:pt idx="0">
                  <c:v>Desert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multiLvlStrRef>
              <c:f>Concurrència!$S$1:$V$2</c:f>
              <c:multiLvlStrCache>
                <c:ptCount val="4"/>
                <c:lvl>
                  <c:pt idx="0">
                    <c:v>Volum de contractes</c:v>
                  </c:pt>
                  <c:pt idx="1">
                    <c:v>Volum de contractes</c:v>
                  </c:pt>
                  <c:pt idx="2">
                    <c:v>Volum de contractes</c:v>
                  </c:pt>
                  <c:pt idx="3">
                    <c:v>Volum de contractes</c:v>
                  </c:pt>
                </c:lvl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2021</c:v>
                  </c:pt>
                </c:lvl>
              </c:multiLvlStrCache>
            </c:multiLvlStrRef>
          </c:cat>
          <c:val>
            <c:numRef>
              <c:f>Concurrència!$S$3:$V$3</c:f>
              <c:numCache>
                <c:formatCode>0.0%</c:formatCode>
                <c:ptCount val="4"/>
                <c:pt idx="0">
                  <c:v>4.2857142857142858E-2</c:v>
                </c:pt>
                <c:pt idx="1">
                  <c:v>5.6338028169014086E-2</c:v>
                </c:pt>
                <c:pt idx="2">
                  <c:v>7.3825503355704702E-2</c:v>
                </c:pt>
                <c:pt idx="3">
                  <c:v>5.7142857142857141E-2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7F0A-4655-9620-B2A2EBA06BA8}"/>
            </c:ext>
          </c:extLst>
        </c:ser>
        <c:ser>
          <c:idx val="1"/>
          <c:order val="1"/>
          <c:tx>
            <c:strRef>
              <c:f>Concurrència!$R$4</c:f>
              <c:strCache>
                <c:ptCount val="1"/>
                <c:pt idx="0">
                  <c:v>Entitats TSS i Emp. Mercantil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multiLvlStrRef>
              <c:f>Concurrència!$S$1:$V$2</c:f>
              <c:multiLvlStrCache>
                <c:ptCount val="4"/>
                <c:lvl>
                  <c:pt idx="0">
                    <c:v>Volum de contractes</c:v>
                  </c:pt>
                  <c:pt idx="1">
                    <c:v>Volum de contractes</c:v>
                  </c:pt>
                  <c:pt idx="2">
                    <c:v>Volum de contractes</c:v>
                  </c:pt>
                  <c:pt idx="3">
                    <c:v>Volum de contractes</c:v>
                  </c:pt>
                </c:lvl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2021</c:v>
                  </c:pt>
                </c:lvl>
              </c:multiLvlStrCache>
            </c:multiLvlStrRef>
          </c:cat>
          <c:val>
            <c:numRef>
              <c:f>Concurrència!$S$4:$V$4</c:f>
              <c:numCache>
                <c:formatCode>0.0%</c:formatCode>
                <c:ptCount val="4"/>
                <c:pt idx="0">
                  <c:v>0.3</c:v>
                </c:pt>
                <c:pt idx="1">
                  <c:v>0.21830985915492956</c:v>
                </c:pt>
                <c:pt idx="2">
                  <c:v>0.21476510067114093</c:v>
                </c:pt>
                <c:pt idx="3">
                  <c:v>0.18095238095238095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7F0A-4655-9620-B2A2EBA06BA8}"/>
            </c:ext>
          </c:extLst>
        </c:ser>
        <c:ser>
          <c:idx val="2"/>
          <c:order val="2"/>
          <c:tx>
            <c:strRef>
              <c:f>Concurrència!$R$5</c:f>
              <c:strCache>
                <c:ptCount val="1"/>
                <c:pt idx="0">
                  <c:v>Només Emp. Mercantil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  <a:tailEnd w="lg" len="sm"/>
            </a:ln>
            <a:effectLst/>
          </c:spPr>
          <c:marker>
            <c:symbol val="none"/>
          </c:marker>
          <c:cat>
            <c:multiLvlStrRef>
              <c:f>Concurrència!$S$1:$V$2</c:f>
              <c:multiLvlStrCache>
                <c:ptCount val="4"/>
                <c:lvl>
                  <c:pt idx="0">
                    <c:v>Volum de contractes</c:v>
                  </c:pt>
                  <c:pt idx="1">
                    <c:v>Volum de contractes</c:v>
                  </c:pt>
                  <c:pt idx="2">
                    <c:v>Volum de contractes</c:v>
                  </c:pt>
                  <c:pt idx="3">
                    <c:v>Volum de contractes</c:v>
                  </c:pt>
                </c:lvl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2021</c:v>
                  </c:pt>
                </c:lvl>
              </c:multiLvlStrCache>
            </c:multiLvlStrRef>
          </c:cat>
          <c:val>
            <c:numRef>
              <c:f>Concurrència!$S$5:$V$5</c:f>
              <c:numCache>
                <c:formatCode>0.0%</c:formatCode>
                <c:ptCount val="4"/>
                <c:pt idx="0">
                  <c:v>0.34285714285714286</c:v>
                </c:pt>
                <c:pt idx="1">
                  <c:v>0.30985915492957744</c:v>
                </c:pt>
                <c:pt idx="2">
                  <c:v>0.46979865771812079</c:v>
                </c:pt>
                <c:pt idx="3">
                  <c:v>0.45714285714285713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7F0A-4655-9620-B2A2EBA06BA8}"/>
            </c:ext>
          </c:extLst>
        </c:ser>
        <c:ser>
          <c:idx val="3"/>
          <c:order val="3"/>
          <c:tx>
            <c:strRef>
              <c:f>Concurrència!$R$6</c:f>
              <c:strCache>
                <c:ptCount val="1"/>
                <c:pt idx="0">
                  <c:v>Només Entitats TSS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multiLvlStrRef>
              <c:f>Concurrència!$S$1:$V$2</c:f>
              <c:multiLvlStrCache>
                <c:ptCount val="4"/>
                <c:lvl>
                  <c:pt idx="0">
                    <c:v>Volum de contractes</c:v>
                  </c:pt>
                  <c:pt idx="1">
                    <c:v>Volum de contractes</c:v>
                  </c:pt>
                  <c:pt idx="2">
                    <c:v>Volum de contractes</c:v>
                  </c:pt>
                  <c:pt idx="3">
                    <c:v>Volum de contractes</c:v>
                  </c:pt>
                </c:lvl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2021</c:v>
                  </c:pt>
                </c:lvl>
              </c:multiLvlStrCache>
            </c:multiLvlStrRef>
          </c:cat>
          <c:val>
            <c:numRef>
              <c:f>Concurrència!$S$6:$V$6</c:f>
              <c:numCache>
                <c:formatCode>0.0%</c:formatCode>
                <c:ptCount val="4"/>
                <c:pt idx="0">
                  <c:v>0.31428571428571428</c:v>
                </c:pt>
                <c:pt idx="1">
                  <c:v>0.39436619718309857</c:v>
                </c:pt>
                <c:pt idx="2">
                  <c:v>0.24161073825503357</c:v>
                </c:pt>
                <c:pt idx="3">
                  <c:v>0.29523809523809524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7F0A-4655-9620-B2A2EBA06BA8}"/>
            </c:ext>
          </c:extLst>
        </c:ser>
        <c:ser>
          <c:idx val="4"/>
          <c:order val="4"/>
          <c:tx>
            <c:strRef>
              <c:f>Concurrència!$R$7</c:f>
              <c:strCache>
                <c:ptCount val="1"/>
                <c:pt idx="0">
                  <c:v>SD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multiLvlStrRef>
              <c:f>Concurrència!$S$1:$V$2</c:f>
              <c:multiLvlStrCache>
                <c:ptCount val="4"/>
                <c:lvl>
                  <c:pt idx="0">
                    <c:v>Volum de contractes</c:v>
                  </c:pt>
                  <c:pt idx="1">
                    <c:v>Volum de contractes</c:v>
                  </c:pt>
                  <c:pt idx="2">
                    <c:v>Volum de contractes</c:v>
                  </c:pt>
                  <c:pt idx="3">
                    <c:v>Volum de contractes</c:v>
                  </c:pt>
                </c:lvl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2021</c:v>
                  </c:pt>
                </c:lvl>
              </c:multiLvlStrCache>
            </c:multiLvlStrRef>
          </c:cat>
          <c:val>
            <c:numRef>
              <c:f>Concurrència!$S$7:$V$7</c:f>
              <c:numCache>
                <c:formatCode>0.0%</c:formatCode>
                <c:ptCount val="4"/>
                <c:pt idx="0">
                  <c:v>0</c:v>
                </c:pt>
                <c:pt idx="1">
                  <c:v>2.1126760563380281E-2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7F0A-4655-9620-B2A2EBA06B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1043647"/>
        <c:axId val="491048223"/>
      </c:lineChart>
      <c:catAx>
        <c:axId val="4910436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91048223"/>
        <c:crosses val="autoZero"/>
        <c:auto val="1"/>
        <c:lblAlgn val="ctr"/>
        <c:lblOffset val="100"/>
        <c:noMultiLvlLbl val="0"/>
      </c:catAx>
      <c:valAx>
        <c:axId val="4910482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910436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Concurrència!$R$18</c:f>
              <c:strCache>
                <c:ptCount val="1"/>
                <c:pt idx="0">
                  <c:v>Desert</c:v>
                </c:pt>
              </c:strCache>
            </c:strRef>
          </c:tx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cat>
            <c:multiLvlStrRef>
              <c:f>Concurrència!$S$16:$V$17</c:f>
              <c:multiLvlStrCache>
                <c:ptCount val="4"/>
                <c:lvl>
                  <c:pt idx="0">
                    <c:v>Pressupost de licitació</c:v>
                  </c:pt>
                  <c:pt idx="1">
                    <c:v>Pressupost de licitació</c:v>
                  </c:pt>
                  <c:pt idx="2">
                    <c:v>Pressupost de licitació</c:v>
                  </c:pt>
                  <c:pt idx="3">
                    <c:v>Pressupost de licitació</c:v>
                  </c:pt>
                </c:lvl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2021</c:v>
                  </c:pt>
                </c:lvl>
              </c:multiLvlStrCache>
            </c:multiLvlStrRef>
          </c:cat>
          <c:val>
            <c:numRef>
              <c:f>Concurrència!$S$18:$V$18</c:f>
              <c:numCache>
                <c:formatCode>0.0%</c:formatCode>
                <c:ptCount val="4"/>
                <c:pt idx="0">
                  <c:v>6.6086740620408266E-3</c:v>
                </c:pt>
                <c:pt idx="1">
                  <c:v>3.078874967439741E-2</c:v>
                </c:pt>
                <c:pt idx="2">
                  <c:v>0.14947052994058657</c:v>
                </c:pt>
                <c:pt idx="3">
                  <c:v>1.6433394697602088E-3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730-4E5C-A0A6-DD80C35AFC12}"/>
            </c:ext>
          </c:extLst>
        </c:ser>
        <c:ser>
          <c:idx val="1"/>
          <c:order val="1"/>
          <c:tx>
            <c:strRef>
              <c:f>Concurrència!$R$19</c:f>
              <c:strCache>
                <c:ptCount val="1"/>
                <c:pt idx="0">
                  <c:v>Entitats TSS i Emp. Mercantil</c:v>
                </c:pt>
              </c:strCache>
            </c:strRef>
          </c:tx>
          <c:spPr>
            <a:ln w="28575" cap="rnd">
              <a:solidFill>
                <a:srgbClr val="C00000"/>
              </a:solidFill>
              <a:round/>
            </a:ln>
            <a:effectLst/>
          </c:spPr>
          <c:marker>
            <c:symbol val="none"/>
          </c:marker>
          <c:cat>
            <c:multiLvlStrRef>
              <c:f>Concurrència!$S$16:$V$17</c:f>
              <c:multiLvlStrCache>
                <c:ptCount val="4"/>
                <c:lvl>
                  <c:pt idx="0">
                    <c:v>Pressupost de licitació</c:v>
                  </c:pt>
                  <c:pt idx="1">
                    <c:v>Pressupost de licitació</c:v>
                  </c:pt>
                  <c:pt idx="2">
                    <c:v>Pressupost de licitació</c:v>
                  </c:pt>
                  <c:pt idx="3">
                    <c:v>Pressupost de licitació</c:v>
                  </c:pt>
                </c:lvl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2021</c:v>
                  </c:pt>
                </c:lvl>
              </c:multiLvlStrCache>
            </c:multiLvlStrRef>
          </c:cat>
          <c:val>
            <c:numRef>
              <c:f>Concurrència!$S$19:$V$19</c:f>
              <c:numCache>
                <c:formatCode>0.0%</c:formatCode>
                <c:ptCount val="4"/>
                <c:pt idx="0">
                  <c:v>0.33521993282979945</c:v>
                </c:pt>
                <c:pt idx="1">
                  <c:v>0.19012980953668299</c:v>
                </c:pt>
                <c:pt idx="2">
                  <c:v>0.14133736006481207</c:v>
                </c:pt>
                <c:pt idx="3">
                  <c:v>0.13165809531939049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730-4E5C-A0A6-DD80C35AFC12}"/>
            </c:ext>
          </c:extLst>
        </c:ser>
        <c:ser>
          <c:idx val="2"/>
          <c:order val="2"/>
          <c:tx>
            <c:strRef>
              <c:f>Concurrència!$R$20</c:f>
              <c:strCache>
                <c:ptCount val="1"/>
                <c:pt idx="0">
                  <c:v>Només Emp. Mercantil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multiLvlStrRef>
              <c:f>Concurrència!$S$16:$V$17</c:f>
              <c:multiLvlStrCache>
                <c:ptCount val="4"/>
                <c:lvl>
                  <c:pt idx="0">
                    <c:v>Pressupost de licitació</c:v>
                  </c:pt>
                  <c:pt idx="1">
                    <c:v>Pressupost de licitació</c:v>
                  </c:pt>
                  <c:pt idx="2">
                    <c:v>Pressupost de licitació</c:v>
                  </c:pt>
                  <c:pt idx="3">
                    <c:v>Pressupost de licitació</c:v>
                  </c:pt>
                </c:lvl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2021</c:v>
                  </c:pt>
                </c:lvl>
              </c:multiLvlStrCache>
            </c:multiLvlStrRef>
          </c:cat>
          <c:val>
            <c:numRef>
              <c:f>Concurrència!$S$20:$V$20</c:f>
              <c:numCache>
                <c:formatCode>0.0%</c:formatCode>
                <c:ptCount val="4"/>
                <c:pt idx="0">
                  <c:v>0.41514856223282265</c:v>
                </c:pt>
                <c:pt idx="1">
                  <c:v>0.51668702226947005</c:v>
                </c:pt>
                <c:pt idx="2">
                  <c:v>0.58474579571672147</c:v>
                </c:pt>
                <c:pt idx="3">
                  <c:v>0.61000919114515384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730-4E5C-A0A6-DD80C35AFC12}"/>
            </c:ext>
          </c:extLst>
        </c:ser>
        <c:ser>
          <c:idx val="3"/>
          <c:order val="3"/>
          <c:tx>
            <c:strRef>
              <c:f>Concurrència!$R$21</c:f>
              <c:strCache>
                <c:ptCount val="1"/>
                <c:pt idx="0">
                  <c:v>Només Entitats TSS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multiLvlStrRef>
              <c:f>Concurrència!$S$16:$V$17</c:f>
              <c:multiLvlStrCache>
                <c:ptCount val="4"/>
                <c:lvl>
                  <c:pt idx="0">
                    <c:v>Pressupost de licitació</c:v>
                  </c:pt>
                  <c:pt idx="1">
                    <c:v>Pressupost de licitació</c:v>
                  </c:pt>
                  <c:pt idx="2">
                    <c:v>Pressupost de licitació</c:v>
                  </c:pt>
                  <c:pt idx="3">
                    <c:v>Pressupost de licitació</c:v>
                  </c:pt>
                </c:lvl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2021</c:v>
                  </c:pt>
                </c:lvl>
              </c:multiLvlStrCache>
            </c:multiLvlStrRef>
          </c:cat>
          <c:val>
            <c:numRef>
              <c:f>Concurrència!$S$21:$V$21</c:f>
              <c:numCache>
                <c:formatCode>0.0%</c:formatCode>
                <c:ptCount val="4"/>
                <c:pt idx="0">
                  <c:v>0.24302283087533691</c:v>
                </c:pt>
                <c:pt idx="1">
                  <c:v>0.26129193846787968</c:v>
                </c:pt>
                <c:pt idx="2">
                  <c:v>0.12444631427788003</c:v>
                </c:pt>
                <c:pt idx="3">
                  <c:v>0.11113511073815466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9730-4E5C-A0A6-DD80C35AFC12}"/>
            </c:ext>
          </c:extLst>
        </c:ser>
        <c:ser>
          <c:idx val="4"/>
          <c:order val="4"/>
          <c:tx>
            <c:strRef>
              <c:f>Concurrència!$R$22</c:f>
              <c:strCache>
                <c:ptCount val="1"/>
                <c:pt idx="0">
                  <c:v>SD/Desistiment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multiLvlStrRef>
              <c:f>Concurrència!$S$16:$V$17</c:f>
              <c:multiLvlStrCache>
                <c:ptCount val="4"/>
                <c:lvl>
                  <c:pt idx="0">
                    <c:v>Pressupost de licitació</c:v>
                  </c:pt>
                  <c:pt idx="1">
                    <c:v>Pressupost de licitació</c:v>
                  </c:pt>
                  <c:pt idx="2">
                    <c:v>Pressupost de licitació</c:v>
                  </c:pt>
                  <c:pt idx="3">
                    <c:v>Pressupost de licitació</c:v>
                  </c:pt>
                </c:lvl>
                <c:lvl>
                  <c:pt idx="0">
                    <c:v>2017</c:v>
                  </c:pt>
                  <c:pt idx="1">
                    <c:v>2018</c:v>
                  </c:pt>
                  <c:pt idx="2">
                    <c:v>2019</c:v>
                  </c:pt>
                  <c:pt idx="3">
                    <c:v>2021</c:v>
                  </c:pt>
                </c:lvl>
              </c:multiLvlStrCache>
            </c:multiLvlStrRef>
          </c:cat>
          <c:val>
            <c:numRef>
              <c:f>Concurrència!$S$22:$V$22</c:f>
              <c:numCache>
                <c:formatCode>0.0%</c:formatCode>
                <c:ptCount val="4"/>
                <c:pt idx="0">
                  <c:v>0</c:v>
                </c:pt>
                <c:pt idx="1">
                  <c:v>1.1024800515698416E-3</c:v>
                </c:pt>
                <c:pt idx="2">
                  <c:v>0</c:v>
                </c:pt>
                <c:pt idx="3">
                  <c:v>0.14555426332754082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9730-4E5C-A0A6-DD80C35AFC1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491002463"/>
        <c:axId val="491012447"/>
      </c:lineChart>
      <c:catAx>
        <c:axId val="49100246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91012447"/>
        <c:crosses val="autoZero"/>
        <c:auto val="1"/>
        <c:lblAlgn val="ctr"/>
        <c:lblOffset val="100"/>
        <c:noMultiLvlLbl val="0"/>
      </c:catAx>
      <c:valAx>
        <c:axId val="4910124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491002463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'Candidats-guanyadors'!$AB$14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chemeClr val="tx2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'Candidats-guanyadors'!$AA$15:$AA$18</c:f>
              <c:strCache>
                <c:ptCount val="4"/>
                <c:pt idx="0">
                  <c:v>Desert</c:v>
                </c:pt>
                <c:pt idx="1">
                  <c:v>Empresa Mercantil</c:v>
                </c:pt>
                <c:pt idx="2">
                  <c:v>Entitat TSS</c:v>
                </c:pt>
                <c:pt idx="3">
                  <c:v>UTE Emp. Mercantil/Entitats TSS</c:v>
                </c:pt>
              </c:strCache>
            </c:strRef>
          </c:cat>
          <c:val>
            <c:numRef>
              <c:f>'Candidats-guanyadors'!$AB$15:$AB$18</c:f>
              <c:numCache>
                <c:formatCode>0.0%</c:formatCode>
                <c:ptCount val="4"/>
                <c:pt idx="0">
                  <c:v>4.2857142857142858E-2</c:v>
                </c:pt>
                <c:pt idx="1">
                  <c:v>0.51428571428571423</c:v>
                </c:pt>
                <c:pt idx="2">
                  <c:v>0.42142857142857143</c:v>
                </c:pt>
                <c:pt idx="3">
                  <c:v>2.1428571428571429E-2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0B-4DF2-B52A-FEAE7925940F}"/>
            </c:ext>
          </c:extLst>
        </c:ser>
        <c:ser>
          <c:idx val="1"/>
          <c:order val="1"/>
          <c:tx>
            <c:strRef>
              <c:f>'Candidats-guanyadors'!$AC$14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'Candidats-guanyadors'!$AA$15:$AA$18</c:f>
              <c:strCache>
                <c:ptCount val="4"/>
                <c:pt idx="0">
                  <c:v>Desert</c:v>
                </c:pt>
                <c:pt idx="1">
                  <c:v>Empresa Mercantil</c:v>
                </c:pt>
                <c:pt idx="2">
                  <c:v>Entitat TSS</c:v>
                </c:pt>
                <c:pt idx="3">
                  <c:v>UTE Emp. Mercantil/Entitats TSS</c:v>
                </c:pt>
              </c:strCache>
            </c:strRef>
          </c:cat>
          <c:val>
            <c:numRef>
              <c:f>'Candidats-guanyadors'!$AC$15:$AC$18</c:f>
              <c:numCache>
                <c:formatCode>0.0%</c:formatCode>
                <c:ptCount val="4"/>
                <c:pt idx="0">
                  <c:v>5.7553956834532377E-2</c:v>
                </c:pt>
                <c:pt idx="1">
                  <c:v>0.38848920863309355</c:v>
                </c:pt>
                <c:pt idx="2">
                  <c:v>0.53956834532374098</c:v>
                </c:pt>
                <c:pt idx="3">
                  <c:v>1.4388489208633094E-2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0B-4DF2-B52A-FEAE7925940F}"/>
            </c:ext>
          </c:extLst>
        </c:ser>
        <c:ser>
          <c:idx val="2"/>
          <c:order val="2"/>
          <c:tx>
            <c:strRef>
              <c:f>'Candidats-guanyadors'!$AD$14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'Candidats-guanyadors'!$AA$15:$AA$18</c:f>
              <c:strCache>
                <c:ptCount val="4"/>
                <c:pt idx="0">
                  <c:v>Desert</c:v>
                </c:pt>
                <c:pt idx="1">
                  <c:v>Empresa Mercantil</c:v>
                </c:pt>
                <c:pt idx="2">
                  <c:v>Entitat TSS</c:v>
                </c:pt>
                <c:pt idx="3">
                  <c:v>UTE Emp. Mercantil/Entitats TSS</c:v>
                </c:pt>
              </c:strCache>
            </c:strRef>
          </c:cat>
          <c:val>
            <c:numRef>
              <c:f>'Candidats-guanyadors'!$AD$15:$AD$18</c:f>
              <c:numCache>
                <c:formatCode>0.0%</c:formatCode>
                <c:ptCount val="4"/>
                <c:pt idx="0">
                  <c:v>0.12080536912751678</c:v>
                </c:pt>
                <c:pt idx="1">
                  <c:v>0.5436241610738255</c:v>
                </c:pt>
                <c:pt idx="2">
                  <c:v>0.32214765100671139</c:v>
                </c:pt>
                <c:pt idx="3">
                  <c:v>1.3422818791946308E-2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80B-4DF2-B52A-FEAE7925940F}"/>
            </c:ext>
          </c:extLst>
        </c:ser>
        <c:ser>
          <c:idx val="3"/>
          <c:order val="3"/>
          <c:tx>
            <c:strRef>
              <c:f>'Candidats-guanyadors'!$AE$14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A7A7"/>
            </a:solidFill>
            <a:ln>
              <a:noFill/>
            </a:ln>
            <a:effectLst/>
          </c:spPr>
          <c:invertIfNegative val="0"/>
          <c:cat>
            <c:strRef>
              <c:f>'Candidats-guanyadors'!$AA$15:$AA$18</c:f>
              <c:strCache>
                <c:ptCount val="4"/>
                <c:pt idx="0">
                  <c:v>Desert</c:v>
                </c:pt>
                <c:pt idx="1">
                  <c:v>Empresa Mercantil</c:v>
                </c:pt>
                <c:pt idx="2">
                  <c:v>Entitat TSS</c:v>
                </c:pt>
                <c:pt idx="3">
                  <c:v>UTE Emp. Mercantil/Entitats TSS</c:v>
                </c:pt>
              </c:strCache>
            </c:strRef>
          </c:cat>
          <c:val>
            <c:numRef>
              <c:f>'Candidats-guanyadors'!$AE$15:$AE$18</c:f>
              <c:numCache>
                <c:formatCode>0.0%</c:formatCode>
                <c:ptCount val="4"/>
                <c:pt idx="0">
                  <c:v>0.10576923076923077</c:v>
                </c:pt>
                <c:pt idx="1">
                  <c:v>0.51923076923076927</c:v>
                </c:pt>
                <c:pt idx="2">
                  <c:v>0.375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B80B-4DF2-B52A-FEAE7925940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3892735"/>
        <c:axId val="103894399"/>
      </c:barChart>
      <c:catAx>
        <c:axId val="10389273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3894399"/>
        <c:crosses val="autoZero"/>
        <c:auto val="1"/>
        <c:lblAlgn val="ctr"/>
        <c:lblOffset val="100"/>
        <c:noMultiLvlLbl val="0"/>
      </c:catAx>
      <c:valAx>
        <c:axId val="103894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0389273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'Rang pressupostari 0'!$M$3</c:f>
              <c:strCache>
                <c:ptCount val="1"/>
                <c:pt idx="0">
                  <c:v>2017</c:v>
                </c:pt>
              </c:strCache>
            </c:strRef>
          </c:tx>
          <c:spPr>
            <a:solidFill>
              <a:srgbClr val="002060"/>
            </a:solidFill>
            <a:ln>
              <a:solidFill>
                <a:srgbClr val="002060"/>
              </a:solidFill>
            </a:ln>
            <a:effectLst/>
          </c:spPr>
          <c:invertIfNegative val="0"/>
          <c:cat>
            <c:strRef>
              <c:f>'Rang pressupostari 0'!$L$4:$L$7</c:f>
              <c:strCache>
                <c:ptCount val="4"/>
                <c:pt idx="0">
                  <c:v>Menys de 100.000€</c:v>
                </c:pt>
                <c:pt idx="1">
                  <c:v>Entre 100.001 i 500.000€</c:v>
                </c:pt>
                <c:pt idx="2">
                  <c:v>Entre 500.001 i 1.000.000€</c:v>
                </c:pt>
                <c:pt idx="3">
                  <c:v>Més de 1.000.000€</c:v>
                </c:pt>
              </c:strCache>
            </c:strRef>
          </c:cat>
          <c:val>
            <c:numRef>
              <c:f>'Rang pressupostari 0'!$M$4:$M$7</c:f>
              <c:numCache>
                <c:formatCode>0.0%</c:formatCode>
                <c:ptCount val="4"/>
                <c:pt idx="0">
                  <c:v>0.15767634854771784</c:v>
                </c:pt>
                <c:pt idx="1">
                  <c:v>0.34756097560975607</c:v>
                </c:pt>
                <c:pt idx="2">
                  <c:v>0.32926829268292684</c:v>
                </c:pt>
                <c:pt idx="3">
                  <c:v>0.39130434782608697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EAA-462B-83C0-C94CC3754599}"/>
            </c:ext>
          </c:extLst>
        </c:ser>
        <c:ser>
          <c:idx val="1"/>
          <c:order val="1"/>
          <c:tx>
            <c:strRef>
              <c:f>'Rang pressupostari 0'!$N$3</c:f>
              <c:strCache>
                <c:ptCount val="1"/>
                <c:pt idx="0">
                  <c:v>2018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cat>
            <c:strRef>
              <c:f>'Rang pressupostari 0'!$L$4:$L$7</c:f>
              <c:strCache>
                <c:ptCount val="4"/>
                <c:pt idx="0">
                  <c:v>Menys de 100.000€</c:v>
                </c:pt>
                <c:pt idx="1">
                  <c:v>Entre 100.001 i 500.000€</c:v>
                </c:pt>
                <c:pt idx="2">
                  <c:v>Entre 500.001 i 1.000.000€</c:v>
                </c:pt>
                <c:pt idx="3">
                  <c:v>Més de 1.000.000€</c:v>
                </c:pt>
              </c:strCache>
            </c:strRef>
          </c:cat>
          <c:val>
            <c:numRef>
              <c:f>'Rang pressupostari 0'!$N$4:$N$7</c:f>
              <c:numCache>
                <c:formatCode>0.0%</c:formatCode>
                <c:ptCount val="4"/>
                <c:pt idx="0">
                  <c:v>0.2863070539419087</c:v>
                </c:pt>
                <c:pt idx="1">
                  <c:v>0.25</c:v>
                </c:pt>
                <c:pt idx="2">
                  <c:v>0.28048780487804881</c:v>
                </c:pt>
                <c:pt idx="3">
                  <c:v>0.15217391304347827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EAA-462B-83C0-C94CC3754599}"/>
            </c:ext>
          </c:extLst>
        </c:ser>
        <c:ser>
          <c:idx val="2"/>
          <c:order val="2"/>
          <c:tx>
            <c:strRef>
              <c:f>'Rang pressupostari 0'!$O$3</c:f>
              <c:strCache>
                <c:ptCount val="1"/>
                <c:pt idx="0">
                  <c:v>2019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cat>
            <c:strRef>
              <c:f>'Rang pressupostari 0'!$L$4:$L$7</c:f>
              <c:strCache>
                <c:ptCount val="4"/>
                <c:pt idx="0">
                  <c:v>Menys de 100.000€</c:v>
                </c:pt>
                <c:pt idx="1">
                  <c:v>Entre 100.001 i 500.000€</c:v>
                </c:pt>
                <c:pt idx="2">
                  <c:v>Entre 500.001 i 1.000.000€</c:v>
                </c:pt>
                <c:pt idx="3">
                  <c:v>Més de 1.000.000€</c:v>
                </c:pt>
              </c:strCache>
            </c:strRef>
          </c:cat>
          <c:val>
            <c:numRef>
              <c:f>'Rang pressupostari 0'!$O$4:$O$7</c:f>
              <c:numCache>
                <c:formatCode>0.0%</c:formatCode>
                <c:ptCount val="4"/>
                <c:pt idx="0">
                  <c:v>0.36929460580912865</c:v>
                </c:pt>
                <c:pt idx="1">
                  <c:v>0.18902439024390244</c:v>
                </c:pt>
                <c:pt idx="2">
                  <c:v>0.24390243902439024</c:v>
                </c:pt>
                <c:pt idx="3">
                  <c:v>0.19565217391304349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AA-462B-83C0-C94CC3754599}"/>
            </c:ext>
          </c:extLst>
        </c:ser>
        <c:ser>
          <c:idx val="3"/>
          <c:order val="3"/>
          <c:tx>
            <c:strRef>
              <c:f>'Rang pressupostari 0'!$P$3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rgbClr val="FFA7A7"/>
            </a:solidFill>
            <a:ln>
              <a:noFill/>
            </a:ln>
            <a:effectLst/>
          </c:spPr>
          <c:invertIfNegative val="0"/>
          <c:cat>
            <c:strRef>
              <c:f>'Rang pressupostari 0'!$L$4:$L$7</c:f>
              <c:strCache>
                <c:ptCount val="4"/>
                <c:pt idx="0">
                  <c:v>Menys de 100.000€</c:v>
                </c:pt>
                <c:pt idx="1">
                  <c:v>Entre 100.001 i 500.000€</c:v>
                </c:pt>
                <c:pt idx="2">
                  <c:v>Entre 500.001 i 1.000.000€</c:v>
                </c:pt>
                <c:pt idx="3">
                  <c:v>Més de 1.000.000€</c:v>
                </c:pt>
              </c:strCache>
            </c:strRef>
          </c:cat>
          <c:val>
            <c:numRef>
              <c:f>'Rang pressupostari 0'!$P$4:$P$7</c:f>
              <c:numCache>
                <c:formatCode>0.0%</c:formatCode>
                <c:ptCount val="4"/>
                <c:pt idx="0">
                  <c:v>0.18672199170124482</c:v>
                </c:pt>
                <c:pt idx="1">
                  <c:v>0.21341463414634146</c:v>
                </c:pt>
                <c:pt idx="2">
                  <c:v>0.14634146341463414</c:v>
                </c:pt>
                <c:pt idx="3">
                  <c:v>0.2608695652173913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EAA-462B-83C0-C94CC375459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493557904"/>
        <c:axId val="1493551664"/>
      </c:barChart>
      <c:catAx>
        <c:axId val="1493557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93551664"/>
        <c:crosses val="autoZero"/>
        <c:auto val="1"/>
        <c:lblAlgn val="ctr"/>
        <c:lblOffset val="100"/>
        <c:noMultiLvlLbl val="0"/>
      </c:catAx>
      <c:valAx>
        <c:axId val="1493551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1493557904"/>
        <c:crosses val="autoZero"/>
        <c:crossBetween val="between"/>
        <c:majorUnit val="0.1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'Aspecte determinant'!$N$4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'Aspecte determinant'!$M$5:$M$12</c:f>
              <c:strCache>
                <c:ptCount val="8"/>
                <c:pt idx="0">
                  <c:v>Competència exclosa</c:v>
                </c:pt>
                <c:pt idx="1">
                  <c:v>D'acord amb informe previ</c:v>
                </c:pt>
                <c:pt idx="2">
                  <c:v>Millor criteris A.F.A.</c:v>
                </c:pt>
                <c:pt idx="3">
                  <c:v>Millor criteris J.V.</c:v>
                </c:pt>
                <c:pt idx="4">
                  <c:v>Millor oferta</c:v>
                </c:pt>
                <c:pt idx="5">
                  <c:v>Sense dades/Altres</c:v>
                </c:pt>
                <c:pt idx="6">
                  <c:v>Única oferta</c:v>
                </c:pt>
                <c:pt idx="7">
                  <c:v>Deserta</c:v>
                </c:pt>
              </c:strCache>
            </c:strRef>
          </c:cat>
          <c:val>
            <c:numRef>
              <c:f>'Aspecte determinant'!$N$5:$N$12</c:f>
              <c:numCache>
                <c:formatCode>0.0%</c:formatCode>
                <c:ptCount val="8"/>
                <c:pt idx="0">
                  <c:v>5.7142857142857141E-2</c:v>
                </c:pt>
                <c:pt idx="1">
                  <c:v>0</c:v>
                </c:pt>
                <c:pt idx="2">
                  <c:v>0.17142857142857143</c:v>
                </c:pt>
                <c:pt idx="3">
                  <c:v>6.6666666666666666E-2</c:v>
                </c:pt>
                <c:pt idx="4">
                  <c:v>6.6666666666666666E-2</c:v>
                </c:pt>
                <c:pt idx="5">
                  <c:v>3.8095238095238099E-2</c:v>
                </c:pt>
                <c:pt idx="6">
                  <c:v>0.52380952380952384</c:v>
                </c:pt>
                <c:pt idx="7">
                  <c:v>7.6190476190476197E-2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36-45A2-9465-EA6E51D87D78}"/>
            </c:ext>
          </c:extLst>
        </c:ser>
        <c:ser>
          <c:idx val="1"/>
          <c:order val="1"/>
          <c:tx>
            <c:strRef>
              <c:f>'Aspecte determinant'!$O$4</c:f>
              <c:strCache>
                <c:ptCount val="1"/>
                <c:pt idx="0">
                  <c:v>2017-2021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'Aspecte determinant'!$M$5:$M$12</c:f>
              <c:strCache>
                <c:ptCount val="8"/>
                <c:pt idx="0">
                  <c:v>Competència exclosa</c:v>
                </c:pt>
                <c:pt idx="1">
                  <c:v>D'acord amb informe previ</c:v>
                </c:pt>
                <c:pt idx="2">
                  <c:v>Millor criteris A.F.A.</c:v>
                </c:pt>
                <c:pt idx="3">
                  <c:v>Millor criteris J.V.</c:v>
                </c:pt>
                <c:pt idx="4">
                  <c:v>Millor oferta</c:v>
                </c:pt>
                <c:pt idx="5">
                  <c:v>Sense dades/Altres</c:v>
                </c:pt>
                <c:pt idx="6">
                  <c:v>Única oferta</c:v>
                </c:pt>
                <c:pt idx="7">
                  <c:v>Deserta</c:v>
                </c:pt>
              </c:strCache>
            </c:strRef>
          </c:cat>
          <c:val>
            <c:numRef>
              <c:f>'Aspecte determinant'!$O$5:$O$12</c:f>
              <c:numCache>
                <c:formatCode>0.0%</c:formatCode>
                <c:ptCount val="8"/>
                <c:pt idx="0">
                  <c:v>2.7985074626865673E-2</c:v>
                </c:pt>
                <c:pt idx="1">
                  <c:v>3.7313432835820895E-3</c:v>
                </c:pt>
                <c:pt idx="2">
                  <c:v>0.15858208955223882</c:v>
                </c:pt>
                <c:pt idx="3">
                  <c:v>0.11567164179104478</c:v>
                </c:pt>
                <c:pt idx="4">
                  <c:v>9.7014925373134331E-2</c:v>
                </c:pt>
                <c:pt idx="5">
                  <c:v>5.5970149253731345E-2</c:v>
                </c:pt>
                <c:pt idx="6">
                  <c:v>0.46641791044776121</c:v>
                </c:pt>
                <c:pt idx="7">
                  <c:v>7.4626865671641784E-2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36-45A2-9465-EA6E51D87D7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2134110560"/>
        <c:axId val="2134106400"/>
      </c:barChart>
      <c:catAx>
        <c:axId val="213411056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34106400"/>
        <c:crosses val="autoZero"/>
        <c:auto val="1"/>
        <c:lblAlgn val="ctr"/>
        <c:lblOffset val="100"/>
        <c:noMultiLvlLbl val="0"/>
      </c:catAx>
      <c:valAx>
        <c:axId val="21341064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2134110560"/>
        <c:crosses val="autoZero"/>
        <c:crossBetween val="between"/>
        <c:majorUnit val="0.1"/>
        <c:minorUnit val="2.0000000000000004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E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'Guanyadors quan concurrència'!$N$4</c:f>
              <c:strCache>
                <c:ptCount val="1"/>
                <c:pt idx="0">
                  <c:v>Nombre de contractes</c:v>
                </c:pt>
              </c:strCache>
            </c:strRef>
          </c:tx>
          <c:spPr>
            <a:solidFill>
              <a:srgbClr val="00206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'Guanyadors quan concurrència'!$M$5:$M$8</c:f>
              <c:strCache>
                <c:ptCount val="4"/>
                <c:pt idx="0">
                  <c:v>Desert</c:v>
                </c:pt>
                <c:pt idx="1">
                  <c:v>Empresa Mercantil</c:v>
                </c:pt>
                <c:pt idx="2">
                  <c:v>Entitat TSS</c:v>
                </c:pt>
                <c:pt idx="3">
                  <c:v>UTE Entitat TSS i Emp. Mercantil</c:v>
                </c:pt>
              </c:strCache>
            </c:strRef>
          </c:cat>
          <c:val>
            <c:numRef>
              <c:f>'Guanyadors quan concurrència'!$N$5:$N$8</c:f>
              <c:numCache>
                <c:formatCode>0.0%</c:formatCode>
                <c:ptCount val="4"/>
                <c:pt idx="0">
                  <c:v>1.6129032258064516E-2</c:v>
                </c:pt>
                <c:pt idx="1">
                  <c:v>0.45161290322580644</c:v>
                </c:pt>
                <c:pt idx="2">
                  <c:v>0.49193548387096775</c:v>
                </c:pt>
                <c:pt idx="3">
                  <c:v>4.0322580645161289E-2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3D-4688-99FC-AACEF0AC153A}"/>
            </c:ext>
          </c:extLst>
        </c:ser>
        <c:ser>
          <c:idx val="1"/>
          <c:order val="1"/>
          <c:tx>
            <c:strRef>
              <c:f>'Guanyadors quan concurrència'!$O$4</c:f>
              <c:strCache>
                <c:ptCount val="1"/>
                <c:pt idx="0">
                  <c:v>Volum pressupostari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2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E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'Guanyadors quan concurrència'!$M$5:$M$8</c:f>
              <c:strCache>
                <c:ptCount val="4"/>
                <c:pt idx="0">
                  <c:v>Desert</c:v>
                </c:pt>
                <c:pt idx="1">
                  <c:v>Empresa Mercantil</c:v>
                </c:pt>
                <c:pt idx="2">
                  <c:v>Entitat TSS</c:v>
                </c:pt>
                <c:pt idx="3">
                  <c:v>UTE Entitat TSS i Emp. Mercantil</c:v>
                </c:pt>
              </c:strCache>
            </c:strRef>
          </c:cat>
          <c:val>
            <c:numRef>
              <c:f>'Guanyadors quan concurrència'!$O$5:$O$8</c:f>
              <c:numCache>
                <c:formatCode>0.0%</c:formatCode>
                <c:ptCount val="4"/>
                <c:pt idx="0">
                  <c:v>4.0004872918889602E-4</c:v>
                </c:pt>
                <c:pt idx="1">
                  <c:v>0.3776035568556842</c:v>
                </c:pt>
                <c:pt idx="2">
                  <c:v>0.57152295169477285</c:v>
                </c:pt>
                <c:pt idx="3">
                  <c:v>5.0473442720354131E-2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3D-4688-99FC-AACEF0AC153A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82"/>
        <c:axId val="342294703"/>
        <c:axId val="342306351"/>
      </c:barChart>
      <c:catAx>
        <c:axId val="342294703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42306351"/>
        <c:crosses val="autoZero"/>
        <c:auto val="1"/>
        <c:lblAlgn val="ctr"/>
        <c:lblOffset val="100"/>
        <c:noMultiLvlLbl val="0"/>
      </c:catAx>
      <c:valAx>
        <c:axId val="34230635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ES"/>
          </a:p>
        </c:txPr>
        <c:crossAx val="34229470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E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s-E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BB3076D-B04D-45B8-B893-F0D39D0C673A}" type="doc">
      <dgm:prSet loTypeId="urn:microsoft.com/office/officeart/2005/8/layout/equation1" loCatId="process" qsTypeId="urn:microsoft.com/office/officeart/2005/8/quickstyle/simple1" qsCatId="simple" csTypeId="urn:microsoft.com/office/officeart/2005/8/colors/accent1_2" csCatId="accent1" phldr="1"/>
      <dgm:spPr/>
    </dgm:pt>
    <dgm:pt modelId="{312F7733-4CD6-44BE-BA4B-3B212E155819}">
      <dgm:prSet phldrT="[Texto]" custT="1"/>
      <dgm:spPr>
        <a:solidFill>
          <a:srgbClr val="FF6969"/>
        </a:solidFill>
      </dgm:spPr>
      <dgm:t>
        <a:bodyPr/>
        <a:lstStyle/>
        <a:p>
          <a:r>
            <a:rPr lang="ca-ES" sz="3000"/>
            <a:t>Criteris AFA</a:t>
          </a:r>
        </a:p>
      </dgm:t>
    </dgm:pt>
    <dgm:pt modelId="{8C4CB7A6-AB26-4A83-813A-FFB9B37B58FA}" type="parTrans" cxnId="{9A20E352-3B2C-49C2-9CA0-509D9A4F8D7E}">
      <dgm:prSet/>
      <dgm:spPr/>
      <dgm:t>
        <a:bodyPr/>
        <a:lstStyle/>
        <a:p>
          <a:endParaRPr lang="ca-ES" sz="3000"/>
        </a:p>
      </dgm:t>
    </dgm:pt>
    <dgm:pt modelId="{D8839FAE-A697-46DD-AFC4-AE472C83CDE3}" type="sibTrans" cxnId="{9A20E352-3B2C-49C2-9CA0-509D9A4F8D7E}">
      <dgm:prSet custT="1"/>
      <dgm:spPr>
        <a:solidFill>
          <a:srgbClr val="FF9797"/>
        </a:solidFill>
      </dgm:spPr>
      <dgm:t>
        <a:bodyPr/>
        <a:lstStyle/>
        <a:p>
          <a:endParaRPr lang="ca-ES" sz="3000"/>
        </a:p>
      </dgm:t>
    </dgm:pt>
    <dgm:pt modelId="{92079AB0-F380-4FE2-830A-BE8BA406E7C5}">
      <dgm:prSet phldrT="[Texto]" custT="1"/>
      <dgm:spPr>
        <a:solidFill>
          <a:srgbClr val="FF6969"/>
        </a:solidFill>
      </dgm:spPr>
      <dgm:t>
        <a:bodyPr/>
        <a:lstStyle/>
        <a:p>
          <a:r>
            <a:rPr lang="ca-ES" sz="3000"/>
            <a:t>Criteris </a:t>
          </a:r>
          <a:r>
            <a:rPr lang="ca-ES" sz="3000" err="1"/>
            <a:t>JdV</a:t>
          </a:r>
          <a:endParaRPr lang="ca-ES" sz="3000"/>
        </a:p>
      </dgm:t>
    </dgm:pt>
    <dgm:pt modelId="{76F86669-8CC8-4E63-9B77-DAF00D1EFB02}" type="parTrans" cxnId="{9F16C179-540D-4467-8BB0-37B60482FAC1}">
      <dgm:prSet/>
      <dgm:spPr/>
      <dgm:t>
        <a:bodyPr/>
        <a:lstStyle/>
        <a:p>
          <a:endParaRPr lang="ca-ES" sz="3000"/>
        </a:p>
      </dgm:t>
    </dgm:pt>
    <dgm:pt modelId="{E680A12A-F3BB-4137-AE69-DDF20A381B20}" type="sibTrans" cxnId="{9F16C179-540D-4467-8BB0-37B60482FAC1}">
      <dgm:prSet custT="1"/>
      <dgm:spPr>
        <a:solidFill>
          <a:srgbClr val="FF9797"/>
        </a:solidFill>
      </dgm:spPr>
      <dgm:t>
        <a:bodyPr/>
        <a:lstStyle/>
        <a:p>
          <a:endParaRPr lang="ca-ES" sz="3000"/>
        </a:p>
      </dgm:t>
    </dgm:pt>
    <dgm:pt modelId="{DBD9A4B0-1439-426C-9599-EC39AE80C6DD}">
      <dgm:prSet phldrT="[Texto]" custT="1"/>
      <dgm:spPr>
        <a:solidFill>
          <a:srgbClr val="C00000"/>
        </a:solidFill>
      </dgm:spPr>
      <dgm:t>
        <a:bodyPr/>
        <a:lstStyle/>
        <a:p>
          <a:r>
            <a:rPr lang="ca-ES" sz="3000"/>
            <a:t>Adjudicació</a:t>
          </a:r>
        </a:p>
      </dgm:t>
    </dgm:pt>
    <dgm:pt modelId="{0B5B618B-9332-4FEC-A460-DB8B573A7B84}" type="parTrans" cxnId="{25DA7922-EE91-4BF5-957C-E7B960F931E4}">
      <dgm:prSet/>
      <dgm:spPr/>
      <dgm:t>
        <a:bodyPr/>
        <a:lstStyle/>
        <a:p>
          <a:endParaRPr lang="ca-ES" sz="3000"/>
        </a:p>
      </dgm:t>
    </dgm:pt>
    <dgm:pt modelId="{18115229-2785-468C-BAE4-B0920276CBE0}" type="sibTrans" cxnId="{25DA7922-EE91-4BF5-957C-E7B960F931E4}">
      <dgm:prSet/>
      <dgm:spPr/>
      <dgm:t>
        <a:bodyPr/>
        <a:lstStyle/>
        <a:p>
          <a:endParaRPr lang="ca-ES" sz="3000"/>
        </a:p>
      </dgm:t>
    </dgm:pt>
    <dgm:pt modelId="{600551D7-F50A-4D5F-BACB-148D6F2D2D70}" type="pres">
      <dgm:prSet presAssocID="{EBB3076D-B04D-45B8-B893-F0D39D0C673A}" presName="linearFlow" presStyleCnt="0">
        <dgm:presLayoutVars>
          <dgm:dir/>
          <dgm:resizeHandles val="exact"/>
        </dgm:presLayoutVars>
      </dgm:prSet>
      <dgm:spPr/>
    </dgm:pt>
    <dgm:pt modelId="{6A893B2F-1AB6-485D-AD2D-C119F6340F09}" type="pres">
      <dgm:prSet presAssocID="{312F7733-4CD6-44BE-BA4B-3B212E155819}" presName="node" presStyleLbl="node1" presStyleIdx="0" presStyleCnt="3">
        <dgm:presLayoutVars>
          <dgm:bulletEnabled val="1"/>
        </dgm:presLayoutVars>
      </dgm:prSet>
      <dgm:spPr>
        <a:prstGeom prst="rect">
          <a:avLst/>
        </a:prstGeom>
      </dgm:spPr>
    </dgm:pt>
    <dgm:pt modelId="{ED7D2443-EED3-4D1A-AC99-2C93803F476A}" type="pres">
      <dgm:prSet presAssocID="{D8839FAE-A697-46DD-AFC4-AE472C83CDE3}" presName="spacerL" presStyleCnt="0"/>
      <dgm:spPr/>
    </dgm:pt>
    <dgm:pt modelId="{F7839932-0B0B-4F29-841A-74737E71A3DB}" type="pres">
      <dgm:prSet presAssocID="{D8839FAE-A697-46DD-AFC4-AE472C83CDE3}" presName="sibTrans" presStyleLbl="sibTrans2D1" presStyleIdx="0" presStyleCnt="2"/>
      <dgm:spPr/>
    </dgm:pt>
    <dgm:pt modelId="{DFD76647-6D32-4B39-8908-411685A8E0E0}" type="pres">
      <dgm:prSet presAssocID="{D8839FAE-A697-46DD-AFC4-AE472C83CDE3}" presName="spacerR" presStyleCnt="0"/>
      <dgm:spPr/>
    </dgm:pt>
    <dgm:pt modelId="{5FBBD2AA-D53E-4E77-BFF9-A13C5D53753C}" type="pres">
      <dgm:prSet presAssocID="{92079AB0-F380-4FE2-830A-BE8BA406E7C5}" presName="node" presStyleLbl="node1" presStyleIdx="1" presStyleCnt="3">
        <dgm:presLayoutVars>
          <dgm:bulletEnabled val="1"/>
        </dgm:presLayoutVars>
      </dgm:prSet>
      <dgm:spPr>
        <a:prstGeom prst="flowChartProcess">
          <a:avLst/>
        </a:prstGeom>
      </dgm:spPr>
    </dgm:pt>
    <dgm:pt modelId="{3FDB27E7-87A9-433E-B6FC-0187E65CB5A5}" type="pres">
      <dgm:prSet presAssocID="{E680A12A-F3BB-4137-AE69-DDF20A381B20}" presName="spacerL" presStyleCnt="0"/>
      <dgm:spPr/>
    </dgm:pt>
    <dgm:pt modelId="{6CFF1256-68C3-41D1-972A-017B4FA91DD3}" type="pres">
      <dgm:prSet presAssocID="{E680A12A-F3BB-4137-AE69-DDF20A381B20}" presName="sibTrans" presStyleLbl="sibTrans2D1" presStyleIdx="1" presStyleCnt="2"/>
      <dgm:spPr/>
    </dgm:pt>
    <dgm:pt modelId="{ADFF0C3C-F5F7-46F7-A2A2-480716E101A6}" type="pres">
      <dgm:prSet presAssocID="{E680A12A-F3BB-4137-AE69-DDF20A381B20}" presName="spacerR" presStyleCnt="0"/>
      <dgm:spPr/>
    </dgm:pt>
    <dgm:pt modelId="{87F707CA-0246-4013-8B36-FD7EA34A72C8}" type="pres">
      <dgm:prSet presAssocID="{DBD9A4B0-1439-426C-9599-EC39AE80C6DD}" presName="node" presStyleLbl="node1" presStyleIdx="2" presStyleCnt="3">
        <dgm:presLayoutVars>
          <dgm:bulletEnabled val="1"/>
        </dgm:presLayoutVars>
      </dgm:prSet>
      <dgm:spPr>
        <a:prstGeom prst="flowChartProcess">
          <a:avLst/>
        </a:prstGeom>
      </dgm:spPr>
    </dgm:pt>
  </dgm:ptLst>
  <dgm:cxnLst>
    <dgm:cxn modelId="{25DA7922-EE91-4BF5-957C-E7B960F931E4}" srcId="{EBB3076D-B04D-45B8-B893-F0D39D0C673A}" destId="{DBD9A4B0-1439-426C-9599-EC39AE80C6DD}" srcOrd="2" destOrd="0" parTransId="{0B5B618B-9332-4FEC-A460-DB8B573A7B84}" sibTransId="{18115229-2785-468C-BAE4-B0920276CBE0}"/>
    <dgm:cxn modelId="{13647026-1F79-404C-8F9B-F14CCB9B4CA4}" type="presOf" srcId="{312F7733-4CD6-44BE-BA4B-3B212E155819}" destId="{6A893B2F-1AB6-485D-AD2D-C119F6340F09}" srcOrd="0" destOrd="0" presId="urn:microsoft.com/office/officeart/2005/8/layout/equation1"/>
    <dgm:cxn modelId="{B5182730-0F4F-469D-97FA-1B666BCEB535}" type="presOf" srcId="{D8839FAE-A697-46DD-AFC4-AE472C83CDE3}" destId="{F7839932-0B0B-4F29-841A-74737E71A3DB}" srcOrd="0" destOrd="0" presId="urn:microsoft.com/office/officeart/2005/8/layout/equation1"/>
    <dgm:cxn modelId="{833BBC4C-1CAA-4C01-9011-369D32ACAAB8}" type="presOf" srcId="{EBB3076D-B04D-45B8-B893-F0D39D0C673A}" destId="{600551D7-F50A-4D5F-BACB-148D6F2D2D70}" srcOrd="0" destOrd="0" presId="urn:microsoft.com/office/officeart/2005/8/layout/equation1"/>
    <dgm:cxn modelId="{9A20E352-3B2C-49C2-9CA0-509D9A4F8D7E}" srcId="{EBB3076D-B04D-45B8-B893-F0D39D0C673A}" destId="{312F7733-4CD6-44BE-BA4B-3B212E155819}" srcOrd="0" destOrd="0" parTransId="{8C4CB7A6-AB26-4A83-813A-FFB9B37B58FA}" sibTransId="{D8839FAE-A697-46DD-AFC4-AE472C83CDE3}"/>
    <dgm:cxn modelId="{B88ECF55-1468-46CA-8C92-3718A1CD9284}" type="presOf" srcId="{DBD9A4B0-1439-426C-9599-EC39AE80C6DD}" destId="{87F707CA-0246-4013-8B36-FD7EA34A72C8}" srcOrd="0" destOrd="0" presId="urn:microsoft.com/office/officeart/2005/8/layout/equation1"/>
    <dgm:cxn modelId="{9F16C179-540D-4467-8BB0-37B60482FAC1}" srcId="{EBB3076D-B04D-45B8-B893-F0D39D0C673A}" destId="{92079AB0-F380-4FE2-830A-BE8BA406E7C5}" srcOrd="1" destOrd="0" parTransId="{76F86669-8CC8-4E63-9B77-DAF00D1EFB02}" sibTransId="{E680A12A-F3BB-4137-AE69-DDF20A381B20}"/>
    <dgm:cxn modelId="{3B84DBD2-B560-4E34-9018-55EF38266E7E}" type="presOf" srcId="{E680A12A-F3BB-4137-AE69-DDF20A381B20}" destId="{6CFF1256-68C3-41D1-972A-017B4FA91DD3}" srcOrd="0" destOrd="0" presId="urn:microsoft.com/office/officeart/2005/8/layout/equation1"/>
    <dgm:cxn modelId="{376379DE-3D56-4C94-BC15-182091D047A7}" type="presOf" srcId="{92079AB0-F380-4FE2-830A-BE8BA406E7C5}" destId="{5FBBD2AA-D53E-4E77-BFF9-A13C5D53753C}" srcOrd="0" destOrd="0" presId="urn:microsoft.com/office/officeart/2005/8/layout/equation1"/>
    <dgm:cxn modelId="{1A00AAF4-4FDB-403D-8C17-9F8A3C9B69B7}" type="presParOf" srcId="{600551D7-F50A-4D5F-BACB-148D6F2D2D70}" destId="{6A893B2F-1AB6-485D-AD2D-C119F6340F09}" srcOrd="0" destOrd="0" presId="urn:microsoft.com/office/officeart/2005/8/layout/equation1"/>
    <dgm:cxn modelId="{10D9C2E8-C44A-49A0-9822-B6B7A42B46AB}" type="presParOf" srcId="{600551D7-F50A-4D5F-BACB-148D6F2D2D70}" destId="{ED7D2443-EED3-4D1A-AC99-2C93803F476A}" srcOrd="1" destOrd="0" presId="urn:microsoft.com/office/officeart/2005/8/layout/equation1"/>
    <dgm:cxn modelId="{B7C564A0-5021-48BF-A97D-4CA84CDA398F}" type="presParOf" srcId="{600551D7-F50A-4D5F-BACB-148D6F2D2D70}" destId="{F7839932-0B0B-4F29-841A-74737E71A3DB}" srcOrd="2" destOrd="0" presId="urn:microsoft.com/office/officeart/2005/8/layout/equation1"/>
    <dgm:cxn modelId="{C73C0CEA-D2B4-49A5-9EF1-EAB179735757}" type="presParOf" srcId="{600551D7-F50A-4D5F-BACB-148D6F2D2D70}" destId="{DFD76647-6D32-4B39-8908-411685A8E0E0}" srcOrd="3" destOrd="0" presId="urn:microsoft.com/office/officeart/2005/8/layout/equation1"/>
    <dgm:cxn modelId="{08267526-19C9-4A84-A9E0-BFDE2B1F1341}" type="presParOf" srcId="{600551D7-F50A-4D5F-BACB-148D6F2D2D70}" destId="{5FBBD2AA-D53E-4E77-BFF9-A13C5D53753C}" srcOrd="4" destOrd="0" presId="urn:microsoft.com/office/officeart/2005/8/layout/equation1"/>
    <dgm:cxn modelId="{8EE90441-EBDD-4CD9-8331-F0EB0F7588B8}" type="presParOf" srcId="{600551D7-F50A-4D5F-BACB-148D6F2D2D70}" destId="{3FDB27E7-87A9-433E-B6FC-0187E65CB5A5}" srcOrd="5" destOrd="0" presId="urn:microsoft.com/office/officeart/2005/8/layout/equation1"/>
    <dgm:cxn modelId="{30B44ADD-554D-4164-874B-FF84249B10FF}" type="presParOf" srcId="{600551D7-F50A-4D5F-BACB-148D6F2D2D70}" destId="{6CFF1256-68C3-41D1-972A-017B4FA91DD3}" srcOrd="6" destOrd="0" presId="urn:microsoft.com/office/officeart/2005/8/layout/equation1"/>
    <dgm:cxn modelId="{64DE239B-FF55-4F30-9057-DF7252650A66}" type="presParOf" srcId="{600551D7-F50A-4D5F-BACB-148D6F2D2D70}" destId="{ADFF0C3C-F5F7-46F7-A2A2-480716E101A6}" srcOrd="7" destOrd="0" presId="urn:microsoft.com/office/officeart/2005/8/layout/equation1"/>
    <dgm:cxn modelId="{57372D1D-1362-410C-AAEC-8397ABEDBFDB}" type="presParOf" srcId="{600551D7-F50A-4D5F-BACB-148D6F2D2D70}" destId="{87F707CA-0246-4013-8B36-FD7EA34A72C8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38B5335-608D-4DEA-83F9-B066C25A652B}" type="doc">
      <dgm:prSet loTypeId="urn:microsoft.com/office/officeart/2005/8/layout/hierarchy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DE4D5F3E-A9FF-4D1C-9E15-2C51BE72709C}">
      <dgm:prSet phldrT="[Texto]"/>
      <dgm:spPr>
        <a:solidFill>
          <a:srgbClr val="C00000"/>
        </a:solidFill>
      </dgm:spPr>
      <dgm:t>
        <a:bodyPr/>
        <a:lstStyle/>
        <a:p>
          <a:r>
            <a:rPr lang="ca-ES"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L’ús </a:t>
          </a:r>
          <a:r>
            <a:rPr lang="ca-ES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de les mesures de contractació pública sostenible és encara</a:t>
          </a:r>
          <a:r>
            <a:rPr lang="ca-ES"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 marginal (s’aplica  majoritàriament a</a:t>
          </a:r>
          <a:r>
            <a:rPr lang="ca-ES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 Barcelona). </a:t>
          </a:r>
          <a:endParaRPr lang="es-ES"/>
        </a:p>
      </dgm:t>
    </dgm:pt>
    <dgm:pt modelId="{CE1742BA-1D2D-438C-9659-C32CFFBF8D59}" type="parTrans" cxnId="{29C774C6-9CB6-405C-A7CE-CABF5433BDDA}">
      <dgm:prSet/>
      <dgm:spPr/>
      <dgm:t>
        <a:bodyPr/>
        <a:lstStyle/>
        <a:p>
          <a:endParaRPr lang="es-ES"/>
        </a:p>
      </dgm:t>
    </dgm:pt>
    <dgm:pt modelId="{5D5CB78B-0B3B-4921-B617-32C6A55D247F}" type="sibTrans" cxnId="{29C774C6-9CB6-405C-A7CE-CABF5433BDDA}">
      <dgm:prSet/>
      <dgm:spPr/>
      <dgm:t>
        <a:bodyPr/>
        <a:lstStyle/>
        <a:p>
          <a:endParaRPr lang="es-ES"/>
        </a:p>
      </dgm:t>
    </dgm:pt>
    <dgm:pt modelId="{CFE56277-9D4A-43B4-A82C-9C05A4807AE4}">
      <dgm:prSet phldrT="[Texto]"/>
      <dgm:spPr>
        <a:solidFill>
          <a:srgbClr val="C00000"/>
        </a:solidFill>
      </dgm:spPr>
      <dgm:t>
        <a:bodyPr/>
        <a:lstStyle/>
        <a:p>
          <a:r>
            <a:rPr lang="ca-ES"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L</a:t>
          </a:r>
          <a:r>
            <a:rPr lang="ca-ES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a valoració màxim del preu en un 35% només s’aplica a Barcelona. A la resta de ciutats, no s’aplica i representa una mitjana d’un 41,5% del total</a:t>
          </a:r>
          <a:r>
            <a:rPr lang="ca-ES">
              <a:effectLst/>
              <a:latin typeface="Helvetica Light"/>
              <a:ea typeface="Calibri" panose="020F0502020204030204" pitchFamily="34" charset="0"/>
              <a:cs typeface="Calibri" panose="020F0502020204030204" pitchFamily="34" charset="0"/>
            </a:rPr>
            <a:t>. </a:t>
          </a:r>
          <a:endParaRPr lang="es-ES"/>
        </a:p>
      </dgm:t>
    </dgm:pt>
    <dgm:pt modelId="{F909FC1F-DB23-4D5C-8ED5-0F8F12FDCF51}" type="parTrans" cxnId="{7678ABBC-D7AD-4003-ABD7-8144DC866463}">
      <dgm:prSet/>
      <dgm:spPr/>
      <dgm:t>
        <a:bodyPr/>
        <a:lstStyle/>
        <a:p>
          <a:endParaRPr lang="es-ES"/>
        </a:p>
      </dgm:t>
    </dgm:pt>
    <dgm:pt modelId="{93B84412-BE15-40AD-BC1C-A8A7B3062741}" type="sibTrans" cxnId="{7678ABBC-D7AD-4003-ABD7-8144DC866463}">
      <dgm:prSet/>
      <dgm:spPr/>
      <dgm:t>
        <a:bodyPr/>
        <a:lstStyle/>
        <a:p>
          <a:endParaRPr lang="es-ES"/>
        </a:p>
      </dgm:t>
    </dgm:pt>
    <dgm:pt modelId="{768F97F7-0B28-4D86-9932-091C848FF3D2}">
      <dgm:prSet phldrT="[Texto]"/>
      <dgm:spPr>
        <a:solidFill>
          <a:srgbClr val="C00000"/>
        </a:solidFill>
      </dgm:spPr>
      <dgm:t>
        <a:bodyPr/>
        <a:lstStyle/>
        <a:p>
          <a:r>
            <a:rPr lang="ca-ES">
              <a:effectLst/>
              <a:latin typeface="Helvetica Light"/>
              <a:ea typeface="Calibri" panose="020F0502020204030204" pitchFamily="34" charset="0"/>
              <a:cs typeface="Calibri" panose="020F0502020204030204" pitchFamily="34" charset="0"/>
            </a:rPr>
            <a:t>El criteri de la puntuació mínima, que permetria exigir un mínim de qualitat a les ofertes presentades per tal de que l’oferta sigui valorada, tot i que ha crescut, és encara minoritari.</a:t>
          </a:r>
          <a:endParaRPr lang="es-ES"/>
        </a:p>
      </dgm:t>
    </dgm:pt>
    <dgm:pt modelId="{7F3BF73F-A383-4E52-9B0D-9B53E20E0641}" type="parTrans" cxnId="{322A08E9-91ED-4DCA-B7B3-AB64E88A4967}">
      <dgm:prSet/>
      <dgm:spPr/>
      <dgm:t>
        <a:bodyPr/>
        <a:lstStyle/>
        <a:p>
          <a:endParaRPr lang="es-ES"/>
        </a:p>
      </dgm:t>
    </dgm:pt>
    <dgm:pt modelId="{04526741-26B3-46FD-9DBA-29CF4EA2CAD7}" type="sibTrans" cxnId="{322A08E9-91ED-4DCA-B7B3-AB64E88A4967}">
      <dgm:prSet/>
      <dgm:spPr/>
      <dgm:t>
        <a:bodyPr/>
        <a:lstStyle/>
        <a:p>
          <a:endParaRPr lang="es-ES"/>
        </a:p>
      </dgm:t>
    </dgm:pt>
    <dgm:pt modelId="{87FE2EDB-6822-4DD6-B693-879D9D1D2D05}">
      <dgm:prSet phldrT="[Texto]" custT="1"/>
      <dgm:spPr>
        <a:solidFill>
          <a:srgbClr val="C00000"/>
        </a:solidFill>
      </dgm:spPr>
      <dgm:t>
        <a:bodyPr/>
        <a:lstStyle/>
        <a:p>
          <a:r>
            <a:rPr lang="ca-ES" sz="190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Calibri" panose="020F0502020204030204" pitchFamily="34" charset="0"/>
            </a:rPr>
            <a:t>L’estructura de costos s’ha convertit en una informació disponible a la immensa major part dels plecs administratius.</a:t>
          </a:r>
          <a:endParaRPr lang="es-ES" sz="1900" kern="1200">
            <a:solidFill>
              <a:prstClr val="white"/>
            </a:solidFill>
            <a:effectLst/>
            <a:latin typeface="Helvetica Light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7F2975E6-C363-4B9E-A8E1-737AC4652989}" type="parTrans" cxnId="{B01CCD00-8CF5-48AE-B215-644F5B05741D}">
      <dgm:prSet/>
      <dgm:spPr/>
      <dgm:t>
        <a:bodyPr/>
        <a:lstStyle/>
        <a:p>
          <a:endParaRPr lang="es-ES"/>
        </a:p>
      </dgm:t>
    </dgm:pt>
    <dgm:pt modelId="{8E6AE4C7-CB9C-44D3-8DF3-E188D1E69F3A}" type="sibTrans" cxnId="{B01CCD00-8CF5-48AE-B215-644F5B05741D}">
      <dgm:prSet/>
      <dgm:spPr/>
      <dgm:t>
        <a:bodyPr/>
        <a:lstStyle/>
        <a:p>
          <a:endParaRPr lang="es-ES"/>
        </a:p>
      </dgm:t>
    </dgm:pt>
    <dgm:pt modelId="{479A055A-4CFC-4565-B6BE-798986A43918}">
      <dgm:prSet phldrT="[Texto]" custT="1"/>
      <dgm:spPr>
        <a:solidFill>
          <a:srgbClr val="C00000"/>
        </a:solidFill>
      </dgm:spPr>
      <dgm:t>
        <a:bodyPr/>
        <a:lstStyle/>
        <a:p>
          <a:r>
            <a:rPr lang="ca-ES" sz="190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Calibri" panose="020F0502020204030204" pitchFamily="34" charset="0"/>
            </a:rPr>
            <a:t>La disposició 148 de la Llei 9/2017 no ha estat present en cap dels contractes analitzats. </a:t>
          </a:r>
          <a:endParaRPr lang="es-ES" sz="1900" kern="1200">
            <a:solidFill>
              <a:prstClr val="white"/>
            </a:solidFill>
            <a:effectLst/>
            <a:latin typeface="Helvetica Light"/>
            <a:ea typeface="Calibri" panose="020F0502020204030204" pitchFamily="34" charset="0"/>
            <a:cs typeface="Calibri" panose="020F0502020204030204" pitchFamily="34" charset="0"/>
          </a:endParaRPr>
        </a:p>
      </dgm:t>
    </dgm:pt>
    <dgm:pt modelId="{E3489816-8C31-410E-88C6-38C68E60FE7F}" type="parTrans" cxnId="{7F748205-C84B-43CA-A078-B88D78B41B77}">
      <dgm:prSet/>
      <dgm:spPr/>
      <dgm:t>
        <a:bodyPr/>
        <a:lstStyle/>
        <a:p>
          <a:endParaRPr lang="es-ES"/>
        </a:p>
      </dgm:t>
    </dgm:pt>
    <dgm:pt modelId="{D297B7DA-784C-4BBF-81C9-3D0428058B22}" type="sibTrans" cxnId="{7F748205-C84B-43CA-A078-B88D78B41B77}">
      <dgm:prSet/>
      <dgm:spPr/>
      <dgm:t>
        <a:bodyPr/>
        <a:lstStyle/>
        <a:p>
          <a:endParaRPr lang="es-ES"/>
        </a:p>
      </dgm:t>
    </dgm:pt>
    <dgm:pt modelId="{759C21FA-4313-43D9-95AD-513AF25B71AC}" type="pres">
      <dgm:prSet presAssocID="{238B5335-608D-4DEA-83F9-B066C25A652B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B6D2D88-D295-4927-A8C2-1935D4C007D8}" type="pres">
      <dgm:prSet presAssocID="{DE4D5F3E-A9FF-4D1C-9E15-2C51BE72709C}" presName="vertOne" presStyleCnt="0"/>
      <dgm:spPr/>
    </dgm:pt>
    <dgm:pt modelId="{352E2B63-675E-41B3-BE9A-21F389EE3B0A}" type="pres">
      <dgm:prSet presAssocID="{DE4D5F3E-A9FF-4D1C-9E15-2C51BE72709C}" presName="txOne" presStyleLbl="node0" presStyleIdx="0" presStyleCnt="5">
        <dgm:presLayoutVars>
          <dgm:chPref val="3"/>
        </dgm:presLayoutVars>
      </dgm:prSet>
      <dgm:spPr/>
    </dgm:pt>
    <dgm:pt modelId="{F4EF1B13-0AC1-487E-BDF4-E99705A129D4}" type="pres">
      <dgm:prSet presAssocID="{DE4D5F3E-A9FF-4D1C-9E15-2C51BE72709C}" presName="horzOne" presStyleCnt="0"/>
      <dgm:spPr/>
    </dgm:pt>
    <dgm:pt modelId="{5B422C93-591B-41BB-9DD6-661A3680BE4E}" type="pres">
      <dgm:prSet presAssocID="{5D5CB78B-0B3B-4921-B617-32C6A55D247F}" presName="sibSpaceOne" presStyleCnt="0"/>
      <dgm:spPr/>
    </dgm:pt>
    <dgm:pt modelId="{25F08F70-A836-4DA9-AAB3-D71109D97DF4}" type="pres">
      <dgm:prSet presAssocID="{CFE56277-9D4A-43B4-A82C-9C05A4807AE4}" presName="vertOne" presStyleCnt="0"/>
      <dgm:spPr/>
    </dgm:pt>
    <dgm:pt modelId="{A957E1B5-D161-48F0-8ED2-ABA5FF994384}" type="pres">
      <dgm:prSet presAssocID="{CFE56277-9D4A-43B4-A82C-9C05A4807AE4}" presName="txOne" presStyleLbl="node0" presStyleIdx="1" presStyleCnt="5">
        <dgm:presLayoutVars>
          <dgm:chPref val="3"/>
        </dgm:presLayoutVars>
      </dgm:prSet>
      <dgm:spPr/>
    </dgm:pt>
    <dgm:pt modelId="{7BF56711-151C-48D0-B0C5-4E60B09E6260}" type="pres">
      <dgm:prSet presAssocID="{CFE56277-9D4A-43B4-A82C-9C05A4807AE4}" presName="horzOne" presStyleCnt="0"/>
      <dgm:spPr/>
    </dgm:pt>
    <dgm:pt modelId="{625F972B-A3A1-4C2B-8C74-5D4263DB9B2C}" type="pres">
      <dgm:prSet presAssocID="{93B84412-BE15-40AD-BC1C-A8A7B3062741}" presName="sibSpaceOne" presStyleCnt="0"/>
      <dgm:spPr/>
    </dgm:pt>
    <dgm:pt modelId="{171649A4-955E-493B-B1DB-0008E58B49C0}" type="pres">
      <dgm:prSet presAssocID="{768F97F7-0B28-4D86-9932-091C848FF3D2}" presName="vertOne" presStyleCnt="0"/>
      <dgm:spPr/>
    </dgm:pt>
    <dgm:pt modelId="{7E3F2CB5-EF9A-49A9-B457-C47EA93873BC}" type="pres">
      <dgm:prSet presAssocID="{768F97F7-0B28-4D86-9932-091C848FF3D2}" presName="txOne" presStyleLbl="node0" presStyleIdx="2" presStyleCnt="5">
        <dgm:presLayoutVars>
          <dgm:chPref val="3"/>
        </dgm:presLayoutVars>
      </dgm:prSet>
      <dgm:spPr/>
    </dgm:pt>
    <dgm:pt modelId="{7209E932-280F-49FB-8186-111CBB3CD20A}" type="pres">
      <dgm:prSet presAssocID="{768F97F7-0B28-4D86-9932-091C848FF3D2}" presName="horzOne" presStyleCnt="0"/>
      <dgm:spPr/>
    </dgm:pt>
    <dgm:pt modelId="{D9B4B4E2-724A-4487-BD1D-CB192B7CD902}" type="pres">
      <dgm:prSet presAssocID="{04526741-26B3-46FD-9DBA-29CF4EA2CAD7}" presName="sibSpaceOne" presStyleCnt="0"/>
      <dgm:spPr/>
    </dgm:pt>
    <dgm:pt modelId="{1CDB2DEA-7EFD-4E1C-838D-9E7225AE5F94}" type="pres">
      <dgm:prSet presAssocID="{87FE2EDB-6822-4DD6-B693-879D9D1D2D05}" presName="vertOne" presStyleCnt="0"/>
      <dgm:spPr/>
    </dgm:pt>
    <dgm:pt modelId="{C6D1A67A-09BC-432F-9DB8-2B0AE358379A}" type="pres">
      <dgm:prSet presAssocID="{87FE2EDB-6822-4DD6-B693-879D9D1D2D05}" presName="txOne" presStyleLbl="node0" presStyleIdx="3" presStyleCnt="5">
        <dgm:presLayoutVars>
          <dgm:chPref val="3"/>
        </dgm:presLayoutVars>
      </dgm:prSet>
      <dgm:spPr/>
    </dgm:pt>
    <dgm:pt modelId="{340E90E7-DB8D-4BD3-B78D-7CFC06C7ABED}" type="pres">
      <dgm:prSet presAssocID="{87FE2EDB-6822-4DD6-B693-879D9D1D2D05}" presName="horzOne" presStyleCnt="0"/>
      <dgm:spPr/>
    </dgm:pt>
    <dgm:pt modelId="{F12DDC46-882A-42F6-AB5B-34C867332DD4}" type="pres">
      <dgm:prSet presAssocID="{8E6AE4C7-CB9C-44D3-8DF3-E188D1E69F3A}" presName="sibSpaceOne" presStyleCnt="0"/>
      <dgm:spPr/>
    </dgm:pt>
    <dgm:pt modelId="{539EECFE-8BC1-4801-8E1B-71C00EEC8F9E}" type="pres">
      <dgm:prSet presAssocID="{479A055A-4CFC-4565-B6BE-798986A43918}" presName="vertOne" presStyleCnt="0"/>
      <dgm:spPr/>
    </dgm:pt>
    <dgm:pt modelId="{5FD1ADA5-8678-4A2B-ABE8-D8AC74651F78}" type="pres">
      <dgm:prSet presAssocID="{479A055A-4CFC-4565-B6BE-798986A43918}" presName="txOne" presStyleLbl="node0" presStyleIdx="4" presStyleCnt="5">
        <dgm:presLayoutVars>
          <dgm:chPref val="3"/>
        </dgm:presLayoutVars>
      </dgm:prSet>
      <dgm:spPr/>
    </dgm:pt>
    <dgm:pt modelId="{0412F73A-088F-4315-B93F-959819C2924D}" type="pres">
      <dgm:prSet presAssocID="{479A055A-4CFC-4565-B6BE-798986A43918}" presName="horzOne" presStyleCnt="0"/>
      <dgm:spPr/>
    </dgm:pt>
  </dgm:ptLst>
  <dgm:cxnLst>
    <dgm:cxn modelId="{B01CCD00-8CF5-48AE-B215-644F5B05741D}" srcId="{238B5335-608D-4DEA-83F9-B066C25A652B}" destId="{87FE2EDB-6822-4DD6-B693-879D9D1D2D05}" srcOrd="3" destOrd="0" parTransId="{7F2975E6-C363-4B9E-A8E1-737AC4652989}" sibTransId="{8E6AE4C7-CB9C-44D3-8DF3-E188D1E69F3A}"/>
    <dgm:cxn modelId="{7F748205-C84B-43CA-A078-B88D78B41B77}" srcId="{238B5335-608D-4DEA-83F9-B066C25A652B}" destId="{479A055A-4CFC-4565-B6BE-798986A43918}" srcOrd="4" destOrd="0" parTransId="{E3489816-8C31-410E-88C6-38C68E60FE7F}" sibTransId="{D297B7DA-784C-4BBF-81C9-3D0428058B22}"/>
    <dgm:cxn modelId="{8A0F424C-3597-4997-808E-49788670CBBD}" type="presOf" srcId="{CFE56277-9D4A-43B4-A82C-9C05A4807AE4}" destId="{A957E1B5-D161-48F0-8ED2-ABA5FF994384}" srcOrd="0" destOrd="0" presId="urn:microsoft.com/office/officeart/2005/8/layout/hierarchy4"/>
    <dgm:cxn modelId="{254BD54D-E2A3-4AD7-9800-8C113FC0E7F2}" type="presOf" srcId="{DE4D5F3E-A9FF-4D1C-9E15-2C51BE72709C}" destId="{352E2B63-675E-41B3-BE9A-21F389EE3B0A}" srcOrd="0" destOrd="0" presId="urn:microsoft.com/office/officeart/2005/8/layout/hierarchy4"/>
    <dgm:cxn modelId="{AA09FC91-5175-4998-8770-2440AC6F0821}" type="presOf" srcId="{87FE2EDB-6822-4DD6-B693-879D9D1D2D05}" destId="{C6D1A67A-09BC-432F-9DB8-2B0AE358379A}" srcOrd="0" destOrd="0" presId="urn:microsoft.com/office/officeart/2005/8/layout/hierarchy4"/>
    <dgm:cxn modelId="{665B8897-DA51-4ACD-94C2-99F7172F09CE}" type="presOf" srcId="{479A055A-4CFC-4565-B6BE-798986A43918}" destId="{5FD1ADA5-8678-4A2B-ABE8-D8AC74651F78}" srcOrd="0" destOrd="0" presId="urn:microsoft.com/office/officeart/2005/8/layout/hierarchy4"/>
    <dgm:cxn modelId="{7678ABBC-D7AD-4003-ABD7-8144DC866463}" srcId="{238B5335-608D-4DEA-83F9-B066C25A652B}" destId="{CFE56277-9D4A-43B4-A82C-9C05A4807AE4}" srcOrd="1" destOrd="0" parTransId="{F909FC1F-DB23-4D5C-8ED5-0F8F12FDCF51}" sibTransId="{93B84412-BE15-40AD-BC1C-A8A7B3062741}"/>
    <dgm:cxn modelId="{29C774C6-9CB6-405C-A7CE-CABF5433BDDA}" srcId="{238B5335-608D-4DEA-83F9-B066C25A652B}" destId="{DE4D5F3E-A9FF-4D1C-9E15-2C51BE72709C}" srcOrd="0" destOrd="0" parTransId="{CE1742BA-1D2D-438C-9659-C32CFFBF8D59}" sibTransId="{5D5CB78B-0B3B-4921-B617-32C6A55D247F}"/>
    <dgm:cxn modelId="{322A08E9-91ED-4DCA-B7B3-AB64E88A4967}" srcId="{238B5335-608D-4DEA-83F9-B066C25A652B}" destId="{768F97F7-0B28-4D86-9932-091C848FF3D2}" srcOrd="2" destOrd="0" parTransId="{7F3BF73F-A383-4E52-9B0D-9B53E20E0641}" sibTransId="{04526741-26B3-46FD-9DBA-29CF4EA2CAD7}"/>
    <dgm:cxn modelId="{66246FEB-B322-4531-9A0B-12C1EA0B1111}" type="presOf" srcId="{768F97F7-0B28-4D86-9932-091C848FF3D2}" destId="{7E3F2CB5-EF9A-49A9-B457-C47EA93873BC}" srcOrd="0" destOrd="0" presId="urn:microsoft.com/office/officeart/2005/8/layout/hierarchy4"/>
    <dgm:cxn modelId="{5DDD99F1-535B-4F6D-92D9-9AC826BF2C1A}" type="presOf" srcId="{238B5335-608D-4DEA-83F9-B066C25A652B}" destId="{759C21FA-4313-43D9-95AD-513AF25B71AC}" srcOrd="0" destOrd="0" presId="urn:microsoft.com/office/officeart/2005/8/layout/hierarchy4"/>
    <dgm:cxn modelId="{C7C2621D-0728-4E62-88D0-A7D7D9BF4A37}" type="presParOf" srcId="{759C21FA-4313-43D9-95AD-513AF25B71AC}" destId="{5B6D2D88-D295-4927-A8C2-1935D4C007D8}" srcOrd="0" destOrd="0" presId="urn:microsoft.com/office/officeart/2005/8/layout/hierarchy4"/>
    <dgm:cxn modelId="{7787F96D-2992-431C-A9B6-66F9CB64B5D4}" type="presParOf" srcId="{5B6D2D88-D295-4927-A8C2-1935D4C007D8}" destId="{352E2B63-675E-41B3-BE9A-21F389EE3B0A}" srcOrd="0" destOrd="0" presId="urn:microsoft.com/office/officeart/2005/8/layout/hierarchy4"/>
    <dgm:cxn modelId="{C6F81563-3AFB-4DBA-87C0-A9295622D123}" type="presParOf" srcId="{5B6D2D88-D295-4927-A8C2-1935D4C007D8}" destId="{F4EF1B13-0AC1-487E-BDF4-E99705A129D4}" srcOrd="1" destOrd="0" presId="urn:microsoft.com/office/officeart/2005/8/layout/hierarchy4"/>
    <dgm:cxn modelId="{3EE8F3A2-2F11-4E29-952F-D695F8A2F972}" type="presParOf" srcId="{759C21FA-4313-43D9-95AD-513AF25B71AC}" destId="{5B422C93-591B-41BB-9DD6-661A3680BE4E}" srcOrd="1" destOrd="0" presId="urn:microsoft.com/office/officeart/2005/8/layout/hierarchy4"/>
    <dgm:cxn modelId="{AC5A22A7-4279-4C7F-A290-A37143B8A692}" type="presParOf" srcId="{759C21FA-4313-43D9-95AD-513AF25B71AC}" destId="{25F08F70-A836-4DA9-AAB3-D71109D97DF4}" srcOrd="2" destOrd="0" presId="urn:microsoft.com/office/officeart/2005/8/layout/hierarchy4"/>
    <dgm:cxn modelId="{3C5438C7-3E4A-420A-BB10-7E3AE91176AA}" type="presParOf" srcId="{25F08F70-A836-4DA9-AAB3-D71109D97DF4}" destId="{A957E1B5-D161-48F0-8ED2-ABA5FF994384}" srcOrd="0" destOrd="0" presId="urn:microsoft.com/office/officeart/2005/8/layout/hierarchy4"/>
    <dgm:cxn modelId="{0B2BC984-0CE0-495E-BC63-3190F027ED08}" type="presParOf" srcId="{25F08F70-A836-4DA9-AAB3-D71109D97DF4}" destId="{7BF56711-151C-48D0-B0C5-4E60B09E6260}" srcOrd="1" destOrd="0" presId="urn:microsoft.com/office/officeart/2005/8/layout/hierarchy4"/>
    <dgm:cxn modelId="{106B4573-6393-405B-86FB-1A06C9C8462E}" type="presParOf" srcId="{759C21FA-4313-43D9-95AD-513AF25B71AC}" destId="{625F972B-A3A1-4C2B-8C74-5D4263DB9B2C}" srcOrd="3" destOrd="0" presId="urn:microsoft.com/office/officeart/2005/8/layout/hierarchy4"/>
    <dgm:cxn modelId="{5B542E58-D2CB-45A7-BAFF-78B8C89CE9B6}" type="presParOf" srcId="{759C21FA-4313-43D9-95AD-513AF25B71AC}" destId="{171649A4-955E-493B-B1DB-0008E58B49C0}" srcOrd="4" destOrd="0" presId="urn:microsoft.com/office/officeart/2005/8/layout/hierarchy4"/>
    <dgm:cxn modelId="{21E10233-8221-4FB6-B456-EEB3F5FBF024}" type="presParOf" srcId="{171649A4-955E-493B-B1DB-0008E58B49C0}" destId="{7E3F2CB5-EF9A-49A9-B457-C47EA93873BC}" srcOrd="0" destOrd="0" presId="urn:microsoft.com/office/officeart/2005/8/layout/hierarchy4"/>
    <dgm:cxn modelId="{4A792FAF-AFBC-40A3-97E8-4F654159342F}" type="presParOf" srcId="{171649A4-955E-493B-B1DB-0008E58B49C0}" destId="{7209E932-280F-49FB-8186-111CBB3CD20A}" srcOrd="1" destOrd="0" presId="urn:microsoft.com/office/officeart/2005/8/layout/hierarchy4"/>
    <dgm:cxn modelId="{86A6D5EA-3D80-4C1E-ABD2-1F0E5CDD28CD}" type="presParOf" srcId="{759C21FA-4313-43D9-95AD-513AF25B71AC}" destId="{D9B4B4E2-724A-4487-BD1D-CB192B7CD902}" srcOrd="5" destOrd="0" presId="urn:microsoft.com/office/officeart/2005/8/layout/hierarchy4"/>
    <dgm:cxn modelId="{09E0BF32-1FD5-4A60-B872-D7ABE428BDF1}" type="presParOf" srcId="{759C21FA-4313-43D9-95AD-513AF25B71AC}" destId="{1CDB2DEA-7EFD-4E1C-838D-9E7225AE5F94}" srcOrd="6" destOrd="0" presId="urn:microsoft.com/office/officeart/2005/8/layout/hierarchy4"/>
    <dgm:cxn modelId="{A39839A6-500E-4C04-A21C-844B8BA5C952}" type="presParOf" srcId="{1CDB2DEA-7EFD-4E1C-838D-9E7225AE5F94}" destId="{C6D1A67A-09BC-432F-9DB8-2B0AE358379A}" srcOrd="0" destOrd="0" presId="urn:microsoft.com/office/officeart/2005/8/layout/hierarchy4"/>
    <dgm:cxn modelId="{83F04516-1951-448B-BC8C-EE24CB1B0532}" type="presParOf" srcId="{1CDB2DEA-7EFD-4E1C-838D-9E7225AE5F94}" destId="{340E90E7-DB8D-4BD3-B78D-7CFC06C7ABED}" srcOrd="1" destOrd="0" presId="urn:microsoft.com/office/officeart/2005/8/layout/hierarchy4"/>
    <dgm:cxn modelId="{F1E3700F-B44F-433F-B224-3C7B0D4F2FE5}" type="presParOf" srcId="{759C21FA-4313-43D9-95AD-513AF25B71AC}" destId="{F12DDC46-882A-42F6-AB5B-34C867332DD4}" srcOrd="7" destOrd="0" presId="urn:microsoft.com/office/officeart/2005/8/layout/hierarchy4"/>
    <dgm:cxn modelId="{F91B7806-CFF8-48F0-A6E9-6693F71C40BE}" type="presParOf" srcId="{759C21FA-4313-43D9-95AD-513AF25B71AC}" destId="{539EECFE-8BC1-4801-8E1B-71C00EEC8F9E}" srcOrd="8" destOrd="0" presId="urn:microsoft.com/office/officeart/2005/8/layout/hierarchy4"/>
    <dgm:cxn modelId="{46204C1C-BEC3-4497-83F2-E0171E5E7C1A}" type="presParOf" srcId="{539EECFE-8BC1-4801-8E1B-71C00EEC8F9E}" destId="{5FD1ADA5-8678-4A2B-ABE8-D8AC74651F78}" srcOrd="0" destOrd="0" presId="urn:microsoft.com/office/officeart/2005/8/layout/hierarchy4"/>
    <dgm:cxn modelId="{C179C231-8558-4E25-AB9E-E5802E016C7F}" type="presParOf" srcId="{539EECFE-8BC1-4801-8E1B-71C00EEC8F9E}" destId="{0412F73A-088F-4315-B93F-959819C2924D}" srcOrd="1" destOrd="0" presId="urn:microsoft.com/office/officeart/2005/8/layout/hierarchy4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38B5335-608D-4DEA-83F9-B066C25A652B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87FE2EDB-6822-4DD6-B693-879D9D1D2D05}">
      <dgm:prSet phldrT="[Texto]" custT="1"/>
      <dgm:spPr>
        <a:solidFill>
          <a:srgbClr val="C00000"/>
        </a:solidFill>
      </dgm:spPr>
      <dgm:t>
        <a:bodyPr/>
        <a:lstStyle/>
        <a:p>
          <a:r>
            <a:rPr lang="ca-ES" sz="16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El pes dels criteris AFA es redueix davant el dels </a:t>
          </a:r>
          <a:r>
            <a:rPr lang="ca-ES" sz="1600" err="1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JdV</a:t>
          </a:r>
          <a:r>
            <a:rPr lang="ca-ES" sz="16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.</a:t>
          </a:r>
          <a:endParaRPr lang="es-ES" sz="1600"/>
        </a:p>
      </dgm:t>
    </dgm:pt>
    <dgm:pt modelId="{7F2975E6-C363-4B9E-A8E1-737AC4652989}" type="parTrans" cxnId="{B01CCD00-8CF5-48AE-B215-644F5B05741D}">
      <dgm:prSet/>
      <dgm:spPr/>
      <dgm:t>
        <a:bodyPr/>
        <a:lstStyle/>
        <a:p>
          <a:endParaRPr lang="es-ES" sz="1600"/>
        </a:p>
      </dgm:t>
    </dgm:pt>
    <dgm:pt modelId="{8E6AE4C7-CB9C-44D3-8DF3-E188D1E69F3A}" type="sibTrans" cxnId="{B01CCD00-8CF5-48AE-B215-644F5B05741D}">
      <dgm:prSet/>
      <dgm:spPr/>
      <dgm:t>
        <a:bodyPr/>
        <a:lstStyle/>
        <a:p>
          <a:endParaRPr lang="es-ES" sz="1600"/>
        </a:p>
      </dgm:t>
    </dgm:pt>
    <dgm:pt modelId="{90AD8EAA-17DA-46B3-817F-7BC740C2AB73}">
      <dgm:prSet phldrT="[Texto]" custT="1"/>
      <dgm:spPr>
        <a:solidFill>
          <a:srgbClr val="C00000"/>
        </a:solidFill>
      </dgm:spPr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ca-ES" sz="1600" b="0">
              <a:solidFill>
                <a:schemeClr val="bg1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A </a:t>
          </a:r>
          <a:r>
            <a:rPr lang="ca-ES" sz="1600" b="0">
              <a:solidFill>
                <a:schemeClr val="bg1"/>
              </a:solidFill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banda del preu, tenen </a:t>
          </a:r>
          <a:r>
            <a:rPr lang="ca-ES" sz="1600" b="0">
              <a:solidFill>
                <a:schemeClr val="bg1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pes: formació i experiència dels equips, altres millores i increment del servei.</a:t>
          </a:r>
          <a:endParaRPr lang="es-ES" sz="1600" b="0">
            <a:solidFill>
              <a:schemeClr val="bg1"/>
            </a:solidFill>
          </a:endParaRPr>
        </a:p>
      </dgm:t>
    </dgm:pt>
    <dgm:pt modelId="{A3AC49FA-9BE2-4408-BC31-48525E752A2E}" type="parTrans" cxnId="{51B48413-1EF0-4A31-9897-8206B8879398}">
      <dgm:prSet/>
      <dgm:spPr/>
      <dgm:t>
        <a:bodyPr/>
        <a:lstStyle/>
        <a:p>
          <a:endParaRPr lang="es-ES" sz="1600"/>
        </a:p>
      </dgm:t>
    </dgm:pt>
    <dgm:pt modelId="{551BE6EC-EAC3-4B76-ABC3-916F6FD08F59}" type="sibTrans" cxnId="{51B48413-1EF0-4A31-9897-8206B8879398}">
      <dgm:prSet/>
      <dgm:spPr/>
      <dgm:t>
        <a:bodyPr/>
        <a:lstStyle/>
        <a:p>
          <a:endParaRPr lang="es-ES" sz="1600"/>
        </a:p>
      </dgm:t>
    </dgm:pt>
    <dgm:pt modelId="{414CE916-3F17-48ED-A22A-DD26CBB4B067}">
      <dgm:prSet phldrT="[Texto]" custT="1"/>
      <dgm:spPr>
        <a:solidFill>
          <a:srgbClr val="C00000"/>
        </a:solidFill>
      </dgm:spPr>
      <dgm:t>
        <a:bodyPr/>
        <a:lstStyle/>
        <a:p>
          <a:r>
            <a:rPr lang="ca-ES" sz="1600" b="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Dins dels criteris AFA, preu: factor amb més pes (62,6%).</a:t>
          </a:r>
        </a:p>
        <a:p>
          <a:r>
            <a:rPr lang="ca-ES" sz="1600" b="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 A Terrassa, Girona i Sabadell supera el 79%. Barcelona, menys pes li dona (53,9%). </a:t>
          </a:r>
          <a:endParaRPr lang="es-ES" sz="1600" b="0" kern="1200">
            <a:solidFill>
              <a:prstClr val="white"/>
            </a:solidFill>
            <a:effectLst/>
            <a:latin typeface="Helvetica Light"/>
            <a:ea typeface="Calibri" panose="020F0502020204030204" pitchFamily="34" charset="0"/>
            <a:cs typeface="Times New Roman" panose="02020603050405020304" pitchFamily="18" charset="0"/>
          </a:endParaRPr>
        </a:p>
      </dgm:t>
    </dgm:pt>
    <dgm:pt modelId="{DF842822-D9DA-41F8-A429-46A196C0E026}" type="parTrans" cxnId="{76FC5436-B038-4AA2-A752-F9BC244C7A19}">
      <dgm:prSet/>
      <dgm:spPr/>
      <dgm:t>
        <a:bodyPr/>
        <a:lstStyle/>
        <a:p>
          <a:endParaRPr lang="es-ES" sz="1600"/>
        </a:p>
      </dgm:t>
    </dgm:pt>
    <dgm:pt modelId="{B1D69E45-6F7F-4107-AE31-D10204E553C6}" type="sibTrans" cxnId="{76FC5436-B038-4AA2-A752-F9BC244C7A19}">
      <dgm:prSet/>
      <dgm:spPr/>
      <dgm:t>
        <a:bodyPr/>
        <a:lstStyle/>
        <a:p>
          <a:endParaRPr lang="es-ES" sz="1600"/>
        </a:p>
      </dgm:t>
    </dgm:pt>
    <dgm:pt modelId="{6A956DAB-2472-4C11-966A-C996A1155F74}">
      <dgm:prSet phldrT="[Texto]" custT="1"/>
      <dgm:spPr>
        <a:solidFill>
          <a:srgbClr val="C00000"/>
        </a:solidFill>
      </dgm:spPr>
      <dgm:t>
        <a:bodyPr/>
        <a:lstStyle/>
        <a:p>
          <a:r>
            <a:rPr lang="ca-ES" sz="1600">
              <a:effectLst/>
              <a:latin typeface="Helvetica Light"/>
              <a:ea typeface="Calibri" panose="020F0502020204030204" pitchFamily="34" charset="0"/>
              <a:cs typeface="Calibri" panose="020F0502020204030204" pitchFamily="34" charset="0"/>
            </a:rPr>
            <a:t>Barcelona: fórmules matemàtiques que afavoreixen l’oferta econòmicament més avantatjosa.</a:t>
          </a:r>
        </a:p>
        <a:p>
          <a:r>
            <a:rPr lang="ca-ES" sz="1600">
              <a:effectLst/>
              <a:latin typeface="Helvetica Light"/>
              <a:ea typeface="Calibri" panose="020F0502020204030204" pitchFamily="34" charset="0"/>
              <a:cs typeface="Calibri" panose="020F0502020204030204" pitchFamily="34" charset="0"/>
            </a:rPr>
            <a:t>A la resta de municipis: fórmula menys </a:t>
          </a:r>
          <a:r>
            <a:rPr lang="ca-ES" sz="1600" err="1">
              <a:effectLst/>
              <a:latin typeface="Helvetica Light"/>
              <a:ea typeface="Calibri" panose="020F0502020204030204" pitchFamily="34" charset="0"/>
              <a:cs typeface="Calibri" panose="020F0502020204030204" pitchFamily="34" charset="0"/>
            </a:rPr>
            <a:t>penalitzadora</a:t>
          </a:r>
          <a:r>
            <a:rPr lang="ca-ES" sz="1600">
              <a:effectLst/>
              <a:latin typeface="Helvetica Light"/>
              <a:ea typeface="Calibri" panose="020F0502020204030204" pitchFamily="34" charset="0"/>
              <a:cs typeface="Calibri" panose="020F0502020204030204" pitchFamily="34" charset="0"/>
            </a:rPr>
            <a:t>. </a:t>
          </a:r>
          <a:endParaRPr lang="es-ES" sz="1600" b="0">
            <a:solidFill>
              <a:schemeClr val="bg1"/>
            </a:solidFill>
          </a:endParaRPr>
        </a:p>
      </dgm:t>
    </dgm:pt>
    <dgm:pt modelId="{046E44F6-FCCE-478B-A6A7-86166E1ADBE1}" type="parTrans" cxnId="{0A196DA5-EE59-42BB-9E9E-97376681AD0C}">
      <dgm:prSet/>
      <dgm:spPr/>
      <dgm:t>
        <a:bodyPr/>
        <a:lstStyle/>
        <a:p>
          <a:endParaRPr lang="es-ES" sz="1600"/>
        </a:p>
      </dgm:t>
    </dgm:pt>
    <dgm:pt modelId="{2584A7A7-67C9-4A3B-B15F-7CF5CD927877}" type="sibTrans" cxnId="{0A196DA5-EE59-42BB-9E9E-97376681AD0C}">
      <dgm:prSet/>
      <dgm:spPr/>
      <dgm:t>
        <a:bodyPr/>
        <a:lstStyle/>
        <a:p>
          <a:endParaRPr lang="es-ES" sz="1600"/>
        </a:p>
      </dgm:t>
    </dgm:pt>
    <dgm:pt modelId="{D7EA4511-92B5-4AC4-BC51-B0A8052E39FF}">
      <dgm:prSet phldrT="[Texto]" custT="1"/>
      <dgm:spPr>
        <a:solidFill>
          <a:srgbClr val="C00000"/>
        </a:solidFill>
      </dgm:spPr>
      <dgm:t>
        <a:bodyPr/>
        <a:lstStyle/>
        <a:p>
          <a:r>
            <a:rPr lang="ca-ES" sz="1600">
              <a:effectLst/>
              <a:latin typeface="Helvetica Light"/>
              <a:ea typeface="Calibri" panose="020F0502020204030204" pitchFamily="34" charset="0"/>
              <a:cs typeface="Calibri" panose="020F0502020204030204" pitchFamily="34" charset="0"/>
            </a:rPr>
            <a:t>Cap d’aquestes fórmules és la recomanada pel Codi de bones pràctiques en</a:t>
          </a:r>
          <a:r>
            <a:rPr lang="ca-ES" sz="16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 la contractació pública dels serveis d’atenció a les persones.</a:t>
          </a:r>
          <a:endParaRPr lang="es-ES" sz="1600"/>
        </a:p>
      </dgm:t>
    </dgm:pt>
    <dgm:pt modelId="{F565708D-C203-4419-B922-4D4ABC74DFE4}" type="parTrans" cxnId="{E462A07A-491C-4F50-BC0D-E077BA0CD3B4}">
      <dgm:prSet/>
      <dgm:spPr/>
      <dgm:t>
        <a:bodyPr/>
        <a:lstStyle/>
        <a:p>
          <a:endParaRPr lang="es-ES" sz="1600"/>
        </a:p>
      </dgm:t>
    </dgm:pt>
    <dgm:pt modelId="{D350D2E6-C761-44EE-9979-30584524797B}" type="sibTrans" cxnId="{E462A07A-491C-4F50-BC0D-E077BA0CD3B4}">
      <dgm:prSet/>
      <dgm:spPr/>
      <dgm:t>
        <a:bodyPr/>
        <a:lstStyle/>
        <a:p>
          <a:endParaRPr lang="es-ES" sz="1600"/>
        </a:p>
      </dgm:t>
    </dgm:pt>
    <dgm:pt modelId="{A86B138B-95E0-4D5C-A0EE-39CC08806699}" type="pres">
      <dgm:prSet presAssocID="{238B5335-608D-4DEA-83F9-B066C25A652B}" presName="diagram" presStyleCnt="0">
        <dgm:presLayoutVars>
          <dgm:dir/>
          <dgm:resizeHandles val="exact"/>
        </dgm:presLayoutVars>
      </dgm:prSet>
      <dgm:spPr/>
    </dgm:pt>
    <dgm:pt modelId="{2FC6A0DF-F94D-40F9-92DB-0FC564B91C7B}" type="pres">
      <dgm:prSet presAssocID="{87FE2EDB-6822-4DD6-B693-879D9D1D2D05}" presName="node" presStyleLbl="node1" presStyleIdx="0" presStyleCnt="5" custLinFactNeighborX="852">
        <dgm:presLayoutVars>
          <dgm:bulletEnabled val="1"/>
        </dgm:presLayoutVars>
      </dgm:prSet>
      <dgm:spPr/>
    </dgm:pt>
    <dgm:pt modelId="{A9CADEEA-AC2C-455C-AEF8-7E75F5882905}" type="pres">
      <dgm:prSet presAssocID="{8E6AE4C7-CB9C-44D3-8DF3-E188D1E69F3A}" presName="sibTrans" presStyleCnt="0"/>
      <dgm:spPr/>
    </dgm:pt>
    <dgm:pt modelId="{764851B2-BAFB-43FB-B272-891153E9174C}" type="pres">
      <dgm:prSet presAssocID="{414CE916-3F17-48ED-A22A-DD26CBB4B067}" presName="node" presStyleLbl="node1" presStyleIdx="1" presStyleCnt="5" custLinFactNeighborX="852">
        <dgm:presLayoutVars>
          <dgm:bulletEnabled val="1"/>
        </dgm:presLayoutVars>
      </dgm:prSet>
      <dgm:spPr/>
    </dgm:pt>
    <dgm:pt modelId="{8F3060EA-9988-402C-8E95-7953AEBA8FBB}" type="pres">
      <dgm:prSet presAssocID="{B1D69E45-6F7F-4107-AE31-D10204E553C6}" presName="sibTrans" presStyleCnt="0"/>
      <dgm:spPr/>
    </dgm:pt>
    <dgm:pt modelId="{44910390-6C52-45F4-9737-007F4D487003}" type="pres">
      <dgm:prSet presAssocID="{90AD8EAA-17DA-46B3-817F-7BC740C2AB73}" presName="node" presStyleLbl="node1" presStyleIdx="2" presStyleCnt="5">
        <dgm:presLayoutVars>
          <dgm:bulletEnabled val="1"/>
        </dgm:presLayoutVars>
      </dgm:prSet>
      <dgm:spPr/>
    </dgm:pt>
    <dgm:pt modelId="{8B36C9AB-9411-4135-A245-22AFAC7B3A27}" type="pres">
      <dgm:prSet presAssocID="{551BE6EC-EAC3-4B76-ABC3-916F6FD08F59}" presName="sibTrans" presStyleCnt="0"/>
      <dgm:spPr/>
    </dgm:pt>
    <dgm:pt modelId="{06CA1827-03B9-471A-9C5D-D7909DAB3A60}" type="pres">
      <dgm:prSet presAssocID="{6A956DAB-2472-4C11-966A-C996A1155F74}" presName="node" presStyleLbl="node1" presStyleIdx="3" presStyleCnt="5">
        <dgm:presLayoutVars>
          <dgm:bulletEnabled val="1"/>
        </dgm:presLayoutVars>
      </dgm:prSet>
      <dgm:spPr/>
    </dgm:pt>
    <dgm:pt modelId="{F5055EA9-4D9E-48CE-ABE4-357BB3C572EF}" type="pres">
      <dgm:prSet presAssocID="{2584A7A7-67C9-4A3B-B15F-7CF5CD927877}" presName="sibTrans" presStyleCnt="0"/>
      <dgm:spPr/>
    </dgm:pt>
    <dgm:pt modelId="{50B394E0-2C59-4BEB-9834-C74C671CE27F}" type="pres">
      <dgm:prSet presAssocID="{D7EA4511-92B5-4AC4-BC51-B0A8052E39FF}" presName="node" presStyleLbl="node1" presStyleIdx="4" presStyleCnt="5">
        <dgm:presLayoutVars>
          <dgm:bulletEnabled val="1"/>
        </dgm:presLayoutVars>
      </dgm:prSet>
      <dgm:spPr/>
    </dgm:pt>
  </dgm:ptLst>
  <dgm:cxnLst>
    <dgm:cxn modelId="{B01CCD00-8CF5-48AE-B215-644F5B05741D}" srcId="{238B5335-608D-4DEA-83F9-B066C25A652B}" destId="{87FE2EDB-6822-4DD6-B693-879D9D1D2D05}" srcOrd="0" destOrd="0" parTransId="{7F2975E6-C363-4B9E-A8E1-737AC4652989}" sibTransId="{8E6AE4C7-CB9C-44D3-8DF3-E188D1E69F3A}"/>
    <dgm:cxn modelId="{04678604-01F1-493C-95DE-3AC9AB696656}" type="presOf" srcId="{6A956DAB-2472-4C11-966A-C996A1155F74}" destId="{06CA1827-03B9-471A-9C5D-D7909DAB3A60}" srcOrd="0" destOrd="0" presId="urn:microsoft.com/office/officeart/2005/8/layout/default"/>
    <dgm:cxn modelId="{51B48413-1EF0-4A31-9897-8206B8879398}" srcId="{238B5335-608D-4DEA-83F9-B066C25A652B}" destId="{90AD8EAA-17DA-46B3-817F-7BC740C2AB73}" srcOrd="2" destOrd="0" parTransId="{A3AC49FA-9BE2-4408-BC31-48525E752A2E}" sibTransId="{551BE6EC-EAC3-4B76-ABC3-916F6FD08F59}"/>
    <dgm:cxn modelId="{9F664F14-E1C0-4711-BBA3-149393539A07}" type="presOf" srcId="{D7EA4511-92B5-4AC4-BC51-B0A8052E39FF}" destId="{50B394E0-2C59-4BEB-9834-C74C671CE27F}" srcOrd="0" destOrd="0" presId="urn:microsoft.com/office/officeart/2005/8/layout/default"/>
    <dgm:cxn modelId="{0A49A932-DF84-48C0-AC15-7BC533A72852}" type="presOf" srcId="{414CE916-3F17-48ED-A22A-DD26CBB4B067}" destId="{764851B2-BAFB-43FB-B272-891153E9174C}" srcOrd="0" destOrd="0" presId="urn:microsoft.com/office/officeart/2005/8/layout/default"/>
    <dgm:cxn modelId="{2D0D0036-AE5A-43FB-A43B-B46868F1E9F1}" type="presOf" srcId="{90AD8EAA-17DA-46B3-817F-7BC740C2AB73}" destId="{44910390-6C52-45F4-9737-007F4D487003}" srcOrd="0" destOrd="0" presId="urn:microsoft.com/office/officeart/2005/8/layout/default"/>
    <dgm:cxn modelId="{76FC5436-B038-4AA2-A752-F9BC244C7A19}" srcId="{238B5335-608D-4DEA-83F9-B066C25A652B}" destId="{414CE916-3F17-48ED-A22A-DD26CBB4B067}" srcOrd="1" destOrd="0" parTransId="{DF842822-D9DA-41F8-A429-46A196C0E026}" sibTransId="{B1D69E45-6F7F-4107-AE31-D10204E553C6}"/>
    <dgm:cxn modelId="{310EFE48-D02E-401A-9211-622D6BE2E8D3}" type="presOf" srcId="{87FE2EDB-6822-4DD6-B693-879D9D1D2D05}" destId="{2FC6A0DF-F94D-40F9-92DB-0FC564B91C7B}" srcOrd="0" destOrd="0" presId="urn:microsoft.com/office/officeart/2005/8/layout/default"/>
    <dgm:cxn modelId="{E462A07A-491C-4F50-BC0D-E077BA0CD3B4}" srcId="{238B5335-608D-4DEA-83F9-B066C25A652B}" destId="{D7EA4511-92B5-4AC4-BC51-B0A8052E39FF}" srcOrd="4" destOrd="0" parTransId="{F565708D-C203-4419-B922-4D4ABC74DFE4}" sibTransId="{D350D2E6-C761-44EE-9979-30584524797B}"/>
    <dgm:cxn modelId="{0A196DA5-EE59-42BB-9E9E-97376681AD0C}" srcId="{238B5335-608D-4DEA-83F9-B066C25A652B}" destId="{6A956DAB-2472-4C11-966A-C996A1155F74}" srcOrd="3" destOrd="0" parTransId="{046E44F6-FCCE-478B-A6A7-86166E1ADBE1}" sibTransId="{2584A7A7-67C9-4A3B-B15F-7CF5CD927877}"/>
    <dgm:cxn modelId="{CD4349A9-45B8-4130-B8C6-9B46578D45FD}" type="presOf" srcId="{238B5335-608D-4DEA-83F9-B066C25A652B}" destId="{A86B138B-95E0-4D5C-A0EE-39CC08806699}" srcOrd="0" destOrd="0" presId="urn:microsoft.com/office/officeart/2005/8/layout/default"/>
    <dgm:cxn modelId="{8346B5BC-F7C9-4549-854B-B92267A05473}" type="presParOf" srcId="{A86B138B-95E0-4D5C-A0EE-39CC08806699}" destId="{2FC6A0DF-F94D-40F9-92DB-0FC564B91C7B}" srcOrd="0" destOrd="0" presId="urn:microsoft.com/office/officeart/2005/8/layout/default"/>
    <dgm:cxn modelId="{4B1753C4-1D51-4BF9-BB6E-519042ADCB9F}" type="presParOf" srcId="{A86B138B-95E0-4D5C-A0EE-39CC08806699}" destId="{A9CADEEA-AC2C-455C-AEF8-7E75F5882905}" srcOrd="1" destOrd="0" presId="urn:microsoft.com/office/officeart/2005/8/layout/default"/>
    <dgm:cxn modelId="{D9A5820A-D063-490E-A73E-05D7BFE85A18}" type="presParOf" srcId="{A86B138B-95E0-4D5C-A0EE-39CC08806699}" destId="{764851B2-BAFB-43FB-B272-891153E9174C}" srcOrd="2" destOrd="0" presId="urn:microsoft.com/office/officeart/2005/8/layout/default"/>
    <dgm:cxn modelId="{B63583FC-03AA-4DBC-895A-28EB08F9DB84}" type="presParOf" srcId="{A86B138B-95E0-4D5C-A0EE-39CC08806699}" destId="{8F3060EA-9988-402C-8E95-7953AEBA8FBB}" srcOrd="3" destOrd="0" presId="urn:microsoft.com/office/officeart/2005/8/layout/default"/>
    <dgm:cxn modelId="{55C9E0A3-D226-49E1-9FC7-34F7DA553088}" type="presParOf" srcId="{A86B138B-95E0-4D5C-A0EE-39CC08806699}" destId="{44910390-6C52-45F4-9737-007F4D487003}" srcOrd="4" destOrd="0" presId="urn:microsoft.com/office/officeart/2005/8/layout/default"/>
    <dgm:cxn modelId="{0D200DD3-3F1D-4530-8998-F10185C2C53C}" type="presParOf" srcId="{A86B138B-95E0-4D5C-A0EE-39CC08806699}" destId="{8B36C9AB-9411-4135-A245-22AFAC7B3A27}" srcOrd="5" destOrd="0" presId="urn:microsoft.com/office/officeart/2005/8/layout/default"/>
    <dgm:cxn modelId="{ECC1F672-B876-43A9-91F2-6C0AF1F2CFF0}" type="presParOf" srcId="{A86B138B-95E0-4D5C-A0EE-39CC08806699}" destId="{06CA1827-03B9-471A-9C5D-D7909DAB3A60}" srcOrd="6" destOrd="0" presId="urn:microsoft.com/office/officeart/2005/8/layout/default"/>
    <dgm:cxn modelId="{56659F82-EE1C-4568-B843-4AFF3DCFE659}" type="presParOf" srcId="{A86B138B-95E0-4D5C-A0EE-39CC08806699}" destId="{F5055EA9-4D9E-48CE-ABE4-357BB3C572EF}" srcOrd="7" destOrd="0" presId="urn:microsoft.com/office/officeart/2005/8/layout/default"/>
    <dgm:cxn modelId="{9A25CC85-2E37-4C11-A61D-82371836F5E2}" type="presParOf" srcId="{A86B138B-95E0-4D5C-A0EE-39CC08806699}" destId="{50B394E0-2C59-4BEB-9834-C74C671CE27F}" srcOrd="8" destOrd="0" presId="urn:microsoft.com/office/officeart/2005/8/layout/default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38B5335-608D-4DEA-83F9-B066C25A652B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DE4D5F3E-A9FF-4D1C-9E15-2C51BE72709C}">
      <dgm:prSet phldrT="[Texto]" custT="1"/>
      <dgm:spPr>
        <a:solidFill>
          <a:srgbClr val="C00000"/>
        </a:solidFill>
      </dgm:spPr>
      <dgm:t>
        <a:bodyPr/>
        <a:lstStyle/>
        <a:p>
          <a:pPr algn="ctr"/>
          <a:r>
            <a:rPr lang="ca-ES" sz="17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Es ratifica la tendència identificada al 2019, però es modera en el volum de casos. </a:t>
          </a:r>
          <a:endParaRPr lang="es-ES" sz="1700"/>
        </a:p>
      </dgm:t>
    </dgm:pt>
    <dgm:pt modelId="{CE1742BA-1D2D-438C-9659-C32CFFBF8D59}" type="parTrans" cxnId="{29C774C6-9CB6-405C-A7CE-CABF5433BDDA}">
      <dgm:prSet/>
      <dgm:spPr/>
      <dgm:t>
        <a:bodyPr/>
        <a:lstStyle/>
        <a:p>
          <a:pPr algn="ctr"/>
          <a:endParaRPr lang="es-ES" sz="1700"/>
        </a:p>
      </dgm:t>
    </dgm:pt>
    <dgm:pt modelId="{5D5CB78B-0B3B-4921-B617-32C6A55D247F}" type="sibTrans" cxnId="{29C774C6-9CB6-405C-A7CE-CABF5433BDDA}">
      <dgm:prSet/>
      <dgm:spPr/>
      <dgm:t>
        <a:bodyPr/>
        <a:lstStyle/>
        <a:p>
          <a:pPr algn="ctr"/>
          <a:endParaRPr lang="es-ES" sz="1700"/>
        </a:p>
      </dgm:t>
    </dgm:pt>
    <dgm:pt modelId="{CFE56277-9D4A-43B4-A82C-9C05A4807AE4}">
      <dgm:prSet phldrT="[Texto]" custT="1"/>
      <dgm:spPr>
        <a:solidFill>
          <a:srgbClr val="C00000"/>
        </a:solidFill>
      </dgm:spPr>
      <dgm:t>
        <a:bodyPr/>
        <a:lstStyle/>
        <a:p>
          <a:pPr algn="ctr"/>
          <a:r>
            <a:rPr lang="ca-ES" sz="17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Major grau de competitivitat de les EM davant de les entitats del TSS, especialment a nivell pressupostari</a:t>
          </a:r>
          <a:r>
            <a:rPr lang="ca-ES" sz="1700"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.</a:t>
          </a:r>
          <a:endParaRPr lang="es-ES" sz="1700"/>
        </a:p>
      </dgm:t>
    </dgm:pt>
    <dgm:pt modelId="{F909FC1F-DB23-4D5C-8ED5-0F8F12FDCF51}" type="parTrans" cxnId="{7678ABBC-D7AD-4003-ABD7-8144DC866463}">
      <dgm:prSet/>
      <dgm:spPr/>
      <dgm:t>
        <a:bodyPr/>
        <a:lstStyle/>
        <a:p>
          <a:pPr algn="ctr"/>
          <a:endParaRPr lang="es-ES" sz="1700"/>
        </a:p>
      </dgm:t>
    </dgm:pt>
    <dgm:pt modelId="{93B84412-BE15-40AD-BC1C-A8A7B3062741}" type="sibTrans" cxnId="{7678ABBC-D7AD-4003-ABD7-8144DC866463}">
      <dgm:prSet/>
      <dgm:spPr/>
      <dgm:t>
        <a:bodyPr/>
        <a:lstStyle/>
        <a:p>
          <a:pPr algn="ctr"/>
          <a:endParaRPr lang="es-ES" sz="1700"/>
        </a:p>
      </dgm:t>
    </dgm:pt>
    <dgm:pt modelId="{57E315BB-83F3-4053-8127-762BFD8E6D5B}">
      <dgm:prSet phldrT="[Texto]" custT="1"/>
      <dgm:spPr>
        <a:solidFill>
          <a:srgbClr val="C00000"/>
        </a:solidFill>
      </dgm:spPr>
      <dgm:t>
        <a:bodyPr/>
        <a:lstStyle/>
        <a:p>
          <a:pPr algn="ctr"/>
          <a:r>
            <a:rPr lang="ca-ES" sz="17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Quan JDV determinants: </a:t>
          </a:r>
        </a:p>
        <a:p>
          <a:pPr algn="ctr"/>
          <a:r>
            <a:rPr lang="ca-ES" sz="17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32,8% dels casos guanyen entitats del TSS</a:t>
          </a:r>
        </a:p>
        <a:p>
          <a:pPr algn="ctr"/>
          <a:r>
            <a:rPr lang="ca-ES" sz="17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26,8%, les EM.</a:t>
          </a:r>
          <a:endParaRPr lang="es-ES" sz="1700"/>
        </a:p>
      </dgm:t>
    </dgm:pt>
    <dgm:pt modelId="{9478E61C-31A6-40AC-873B-BC0522E7EC7E}" type="parTrans" cxnId="{E22D1A97-4C36-4552-8229-E9D45569EA9D}">
      <dgm:prSet/>
      <dgm:spPr/>
      <dgm:t>
        <a:bodyPr/>
        <a:lstStyle/>
        <a:p>
          <a:pPr algn="ctr"/>
          <a:endParaRPr lang="es-ES" sz="1700"/>
        </a:p>
      </dgm:t>
    </dgm:pt>
    <dgm:pt modelId="{3A07AF77-D3EE-44CE-ADD2-0F77BC06C90C}" type="sibTrans" cxnId="{E22D1A97-4C36-4552-8229-E9D45569EA9D}">
      <dgm:prSet/>
      <dgm:spPr/>
      <dgm:t>
        <a:bodyPr/>
        <a:lstStyle/>
        <a:p>
          <a:pPr algn="ctr"/>
          <a:endParaRPr lang="es-ES" sz="1700"/>
        </a:p>
      </dgm:t>
    </dgm:pt>
    <dgm:pt modelId="{A130641D-15B3-4D27-A3BF-A8DAD5F0B486}">
      <dgm:prSet phldrT="[Texto]" custT="1"/>
      <dgm:spPr>
        <a:solidFill>
          <a:srgbClr val="C00000"/>
        </a:solidFill>
      </dgm:spPr>
      <dgm:t>
        <a:bodyPr/>
        <a:lstStyle/>
        <a:p>
          <a:pPr algn="ctr"/>
          <a:r>
            <a:rPr lang="ca-ES" sz="17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Entitats del TSS guanyen quan: pes dels criteris AFA&lt; 51%.</a:t>
          </a:r>
        </a:p>
        <a:p>
          <a:pPr algn="ctr"/>
          <a:r>
            <a:rPr lang="ca-ES" sz="17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Però en volum de contractes, ja que en pressupost segueix dominant l’empresa mercantil</a:t>
          </a:r>
          <a:endParaRPr lang="es-ES" sz="1700"/>
        </a:p>
      </dgm:t>
    </dgm:pt>
    <dgm:pt modelId="{0A358581-37AD-47D8-8923-82E256201CA2}" type="parTrans" cxnId="{068D6A63-4F46-4698-914C-35712605A0A3}">
      <dgm:prSet/>
      <dgm:spPr/>
      <dgm:t>
        <a:bodyPr/>
        <a:lstStyle/>
        <a:p>
          <a:pPr algn="ctr"/>
          <a:endParaRPr lang="es-ES" sz="1700"/>
        </a:p>
      </dgm:t>
    </dgm:pt>
    <dgm:pt modelId="{FE0857D7-32DE-4502-A0B5-5C08C7C452E5}" type="sibTrans" cxnId="{068D6A63-4F46-4698-914C-35712605A0A3}">
      <dgm:prSet/>
      <dgm:spPr/>
      <dgm:t>
        <a:bodyPr/>
        <a:lstStyle/>
        <a:p>
          <a:pPr algn="ctr"/>
          <a:endParaRPr lang="es-ES" sz="1700"/>
        </a:p>
      </dgm:t>
    </dgm:pt>
    <dgm:pt modelId="{D380A3CC-8FC9-4354-8ACC-52937817BE1E}">
      <dgm:prSet phldrT="[Texto]" custT="1"/>
      <dgm:spPr>
        <a:solidFill>
          <a:srgbClr val="C00000"/>
        </a:solidFill>
      </dgm:spPr>
      <dgm:t>
        <a:bodyPr/>
        <a:lstStyle/>
        <a:p>
          <a:pPr algn="ctr"/>
          <a:r>
            <a:rPr lang="es-ES" sz="170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UO: </a:t>
          </a:r>
          <a:r>
            <a:rPr lang="es-ES" sz="1700" kern="1200" err="1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més</a:t>
          </a:r>
          <a:r>
            <a:rPr lang="es-ES" sz="170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s-ES" sz="1700" kern="1200" err="1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comú</a:t>
          </a:r>
          <a:r>
            <a:rPr lang="es-ES" sz="170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.</a:t>
          </a:r>
        </a:p>
        <a:p>
          <a:pPr algn="ctr"/>
          <a:r>
            <a:rPr lang="es-ES" sz="170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AFA: </a:t>
          </a:r>
          <a:r>
            <a:rPr lang="es-ES" sz="1700" kern="1200" err="1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determinants</a:t>
          </a:r>
          <a:r>
            <a:rPr lang="es-ES" sz="170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 en un 17,1% de la </a:t>
          </a:r>
          <a:r>
            <a:rPr lang="es-ES" sz="1700" kern="1200" err="1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mostra</a:t>
          </a:r>
          <a:r>
            <a:rPr lang="es-ES" sz="170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  </a:t>
          </a:r>
          <a:r>
            <a:rPr lang="es-ES" sz="170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rPr>
            <a:t> </a:t>
          </a:r>
          <a:r>
            <a:rPr lang="ca-ES" sz="1700" kern="1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reforça situació de partida desequilibrada (capacitat econòmica de les empreses mercantils&gt; entitats del TSS).</a:t>
          </a:r>
          <a:endParaRPr lang="es-ES" sz="1700" kern="1200"/>
        </a:p>
      </dgm:t>
    </dgm:pt>
    <dgm:pt modelId="{033F4E1C-86BD-4261-B31C-2C44D414AE01}" type="parTrans" cxnId="{5D1FF7B4-41D1-4229-BF1A-8E69528BBBF5}">
      <dgm:prSet/>
      <dgm:spPr/>
      <dgm:t>
        <a:bodyPr/>
        <a:lstStyle/>
        <a:p>
          <a:endParaRPr lang="ca-ES" sz="1700"/>
        </a:p>
      </dgm:t>
    </dgm:pt>
    <dgm:pt modelId="{FFD929B5-9420-439F-9ACE-B9E3BBB60DC7}" type="sibTrans" cxnId="{5D1FF7B4-41D1-4229-BF1A-8E69528BBBF5}">
      <dgm:prSet/>
      <dgm:spPr/>
      <dgm:t>
        <a:bodyPr/>
        <a:lstStyle/>
        <a:p>
          <a:endParaRPr lang="ca-ES" sz="1700"/>
        </a:p>
      </dgm:t>
    </dgm:pt>
    <dgm:pt modelId="{A86B138B-95E0-4D5C-A0EE-39CC08806699}" type="pres">
      <dgm:prSet presAssocID="{238B5335-608D-4DEA-83F9-B066C25A652B}" presName="diagram" presStyleCnt="0">
        <dgm:presLayoutVars>
          <dgm:dir/>
          <dgm:resizeHandles val="exact"/>
        </dgm:presLayoutVars>
      </dgm:prSet>
      <dgm:spPr/>
    </dgm:pt>
    <dgm:pt modelId="{C222477A-201A-4A68-A0BF-494E25D20799}" type="pres">
      <dgm:prSet presAssocID="{DE4D5F3E-A9FF-4D1C-9E15-2C51BE72709C}" presName="node" presStyleLbl="node1" presStyleIdx="0" presStyleCnt="5">
        <dgm:presLayoutVars>
          <dgm:bulletEnabled val="1"/>
        </dgm:presLayoutVars>
      </dgm:prSet>
      <dgm:spPr/>
    </dgm:pt>
    <dgm:pt modelId="{16046620-AED9-40D9-9C99-3286155F1B72}" type="pres">
      <dgm:prSet presAssocID="{5D5CB78B-0B3B-4921-B617-32C6A55D247F}" presName="sibTrans" presStyleCnt="0"/>
      <dgm:spPr/>
    </dgm:pt>
    <dgm:pt modelId="{240C8C75-E957-47D9-A4AD-0508355B2D7D}" type="pres">
      <dgm:prSet presAssocID="{CFE56277-9D4A-43B4-A82C-9C05A4807AE4}" presName="node" presStyleLbl="node1" presStyleIdx="1" presStyleCnt="5">
        <dgm:presLayoutVars>
          <dgm:bulletEnabled val="1"/>
        </dgm:presLayoutVars>
      </dgm:prSet>
      <dgm:spPr/>
    </dgm:pt>
    <dgm:pt modelId="{120F0824-E871-4E77-A012-BB783C91C7FD}" type="pres">
      <dgm:prSet presAssocID="{93B84412-BE15-40AD-BC1C-A8A7B3062741}" presName="sibTrans" presStyleCnt="0"/>
      <dgm:spPr/>
    </dgm:pt>
    <dgm:pt modelId="{1295F475-5389-4782-A145-D1738416E0D3}" type="pres">
      <dgm:prSet presAssocID="{D380A3CC-8FC9-4354-8ACC-52937817BE1E}" presName="node" presStyleLbl="node1" presStyleIdx="2" presStyleCnt="5">
        <dgm:presLayoutVars>
          <dgm:bulletEnabled val="1"/>
        </dgm:presLayoutVars>
      </dgm:prSet>
      <dgm:spPr/>
    </dgm:pt>
    <dgm:pt modelId="{47872383-3E11-4C3F-83F6-38632CAE9996}" type="pres">
      <dgm:prSet presAssocID="{FFD929B5-9420-439F-9ACE-B9E3BBB60DC7}" presName="sibTrans" presStyleCnt="0"/>
      <dgm:spPr/>
    </dgm:pt>
    <dgm:pt modelId="{32C03373-5C9F-4195-A460-F7E8ABC35CAA}" type="pres">
      <dgm:prSet presAssocID="{57E315BB-83F3-4053-8127-762BFD8E6D5B}" presName="node" presStyleLbl="node1" presStyleIdx="3" presStyleCnt="5">
        <dgm:presLayoutVars>
          <dgm:bulletEnabled val="1"/>
        </dgm:presLayoutVars>
      </dgm:prSet>
      <dgm:spPr/>
    </dgm:pt>
    <dgm:pt modelId="{D9DD6D74-3AAD-4C10-9CE7-A9866C1968F7}" type="pres">
      <dgm:prSet presAssocID="{3A07AF77-D3EE-44CE-ADD2-0F77BC06C90C}" presName="sibTrans" presStyleCnt="0"/>
      <dgm:spPr/>
    </dgm:pt>
    <dgm:pt modelId="{922FDA09-FEAB-4E94-9B10-B35719AB8FA7}" type="pres">
      <dgm:prSet presAssocID="{A130641D-15B3-4D27-A3BF-A8DAD5F0B486}" presName="node" presStyleLbl="node1" presStyleIdx="4" presStyleCnt="5">
        <dgm:presLayoutVars>
          <dgm:bulletEnabled val="1"/>
        </dgm:presLayoutVars>
      </dgm:prSet>
      <dgm:spPr/>
    </dgm:pt>
  </dgm:ptLst>
  <dgm:cxnLst>
    <dgm:cxn modelId="{068D6A63-4F46-4698-914C-35712605A0A3}" srcId="{238B5335-608D-4DEA-83F9-B066C25A652B}" destId="{A130641D-15B3-4D27-A3BF-A8DAD5F0B486}" srcOrd="4" destOrd="0" parTransId="{0A358581-37AD-47D8-8923-82E256201CA2}" sibTransId="{FE0857D7-32DE-4502-A0B5-5C08C7C452E5}"/>
    <dgm:cxn modelId="{417BE289-99C1-4028-96F1-AE11CD5FF318}" type="presOf" srcId="{A130641D-15B3-4D27-A3BF-A8DAD5F0B486}" destId="{922FDA09-FEAB-4E94-9B10-B35719AB8FA7}" srcOrd="0" destOrd="0" presId="urn:microsoft.com/office/officeart/2005/8/layout/default"/>
    <dgm:cxn modelId="{1EEE5893-ABCF-4680-BC09-DB84651F9773}" type="presOf" srcId="{D380A3CC-8FC9-4354-8ACC-52937817BE1E}" destId="{1295F475-5389-4782-A145-D1738416E0D3}" srcOrd="0" destOrd="0" presId="urn:microsoft.com/office/officeart/2005/8/layout/default"/>
    <dgm:cxn modelId="{8417DD95-8B12-481B-921A-AF481F568870}" type="presOf" srcId="{DE4D5F3E-A9FF-4D1C-9E15-2C51BE72709C}" destId="{C222477A-201A-4A68-A0BF-494E25D20799}" srcOrd="0" destOrd="0" presId="urn:microsoft.com/office/officeart/2005/8/layout/default"/>
    <dgm:cxn modelId="{E22D1A97-4C36-4552-8229-E9D45569EA9D}" srcId="{238B5335-608D-4DEA-83F9-B066C25A652B}" destId="{57E315BB-83F3-4053-8127-762BFD8E6D5B}" srcOrd="3" destOrd="0" parTransId="{9478E61C-31A6-40AC-873B-BC0522E7EC7E}" sibTransId="{3A07AF77-D3EE-44CE-ADD2-0F77BC06C90C}"/>
    <dgm:cxn modelId="{CD4349A9-45B8-4130-B8C6-9B46578D45FD}" type="presOf" srcId="{238B5335-608D-4DEA-83F9-B066C25A652B}" destId="{A86B138B-95E0-4D5C-A0EE-39CC08806699}" srcOrd="0" destOrd="0" presId="urn:microsoft.com/office/officeart/2005/8/layout/default"/>
    <dgm:cxn modelId="{5D1FF7B4-41D1-4229-BF1A-8E69528BBBF5}" srcId="{238B5335-608D-4DEA-83F9-B066C25A652B}" destId="{D380A3CC-8FC9-4354-8ACC-52937817BE1E}" srcOrd="2" destOrd="0" parTransId="{033F4E1C-86BD-4261-B31C-2C44D414AE01}" sibTransId="{FFD929B5-9420-439F-9ACE-B9E3BBB60DC7}"/>
    <dgm:cxn modelId="{7678ABBC-D7AD-4003-ABD7-8144DC866463}" srcId="{238B5335-608D-4DEA-83F9-B066C25A652B}" destId="{CFE56277-9D4A-43B4-A82C-9C05A4807AE4}" srcOrd="1" destOrd="0" parTransId="{F909FC1F-DB23-4D5C-8ED5-0F8F12FDCF51}" sibTransId="{93B84412-BE15-40AD-BC1C-A8A7B3062741}"/>
    <dgm:cxn modelId="{29C774C6-9CB6-405C-A7CE-CABF5433BDDA}" srcId="{238B5335-608D-4DEA-83F9-B066C25A652B}" destId="{DE4D5F3E-A9FF-4D1C-9E15-2C51BE72709C}" srcOrd="0" destOrd="0" parTransId="{CE1742BA-1D2D-438C-9659-C32CFFBF8D59}" sibTransId="{5D5CB78B-0B3B-4921-B617-32C6A55D247F}"/>
    <dgm:cxn modelId="{EEDADCC6-E837-4AFC-8B6B-A9E1290DD9AF}" type="presOf" srcId="{57E315BB-83F3-4053-8127-762BFD8E6D5B}" destId="{32C03373-5C9F-4195-A460-F7E8ABC35CAA}" srcOrd="0" destOrd="0" presId="urn:microsoft.com/office/officeart/2005/8/layout/default"/>
    <dgm:cxn modelId="{A89E76E1-C71D-4D37-9DC3-67989D3E71A1}" type="presOf" srcId="{CFE56277-9D4A-43B4-A82C-9C05A4807AE4}" destId="{240C8C75-E957-47D9-A4AD-0508355B2D7D}" srcOrd="0" destOrd="0" presId="urn:microsoft.com/office/officeart/2005/8/layout/default"/>
    <dgm:cxn modelId="{47B6DFBB-771C-4EE8-8376-34BFE8EC028C}" type="presParOf" srcId="{A86B138B-95E0-4D5C-A0EE-39CC08806699}" destId="{C222477A-201A-4A68-A0BF-494E25D20799}" srcOrd="0" destOrd="0" presId="urn:microsoft.com/office/officeart/2005/8/layout/default"/>
    <dgm:cxn modelId="{CA6C03EA-EE5A-4B17-8D1F-BAD90733B2F6}" type="presParOf" srcId="{A86B138B-95E0-4D5C-A0EE-39CC08806699}" destId="{16046620-AED9-40D9-9C99-3286155F1B72}" srcOrd="1" destOrd="0" presId="urn:microsoft.com/office/officeart/2005/8/layout/default"/>
    <dgm:cxn modelId="{D8B3988C-5618-4448-8CDA-60F1C3C7EE44}" type="presParOf" srcId="{A86B138B-95E0-4D5C-A0EE-39CC08806699}" destId="{240C8C75-E957-47D9-A4AD-0508355B2D7D}" srcOrd="2" destOrd="0" presId="urn:microsoft.com/office/officeart/2005/8/layout/default"/>
    <dgm:cxn modelId="{197C7608-42FC-4188-9CAB-F67DDA91821F}" type="presParOf" srcId="{A86B138B-95E0-4D5C-A0EE-39CC08806699}" destId="{120F0824-E871-4E77-A012-BB783C91C7FD}" srcOrd="3" destOrd="0" presId="urn:microsoft.com/office/officeart/2005/8/layout/default"/>
    <dgm:cxn modelId="{832ADDF2-EA8E-4C46-9AAD-927C4084C82D}" type="presParOf" srcId="{A86B138B-95E0-4D5C-A0EE-39CC08806699}" destId="{1295F475-5389-4782-A145-D1738416E0D3}" srcOrd="4" destOrd="0" presId="urn:microsoft.com/office/officeart/2005/8/layout/default"/>
    <dgm:cxn modelId="{03BE52B4-4218-4FBA-996A-F72A26C5C0C0}" type="presParOf" srcId="{A86B138B-95E0-4D5C-A0EE-39CC08806699}" destId="{47872383-3E11-4C3F-83F6-38632CAE9996}" srcOrd="5" destOrd="0" presId="urn:microsoft.com/office/officeart/2005/8/layout/default"/>
    <dgm:cxn modelId="{18389A94-B80A-4F9D-A0E3-927F3A2EE613}" type="presParOf" srcId="{A86B138B-95E0-4D5C-A0EE-39CC08806699}" destId="{32C03373-5C9F-4195-A460-F7E8ABC35CAA}" srcOrd="6" destOrd="0" presId="urn:microsoft.com/office/officeart/2005/8/layout/default"/>
    <dgm:cxn modelId="{585398D7-D1FC-4D57-9386-8081B12E67C6}" type="presParOf" srcId="{A86B138B-95E0-4D5C-A0EE-39CC08806699}" destId="{D9DD6D74-3AAD-4C10-9CE7-A9866C1968F7}" srcOrd="7" destOrd="0" presId="urn:microsoft.com/office/officeart/2005/8/layout/default"/>
    <dgm:cxn modelId="{91D4F0C3-1FC2-4B2F-8D43-C64B0F925024}" type="presParOf" srcId="{A86B138B-95E0-4D5C-A0EE-39CC08806699}" destId="{922FDA09-FEAB-4E94-9B10-B35719AB8FA7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38B5335-608D-4DEA-83F9-B066C25A652B}" type="doc">
      <dgm:prSet loTypeId="urn:microsoft.com/office/officeart/2005/8/layout/default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s-ES"/>
        </a:p>
      </dgm:t>
    </dgm:pt>
    <dgm:pt modelId="{DE4D5F3E-A9FF-4D1C-9E15-2C51BE72709C}">
      <dgm:prSet phldrT="[Texto]" custT="1"/>
      <dgm:spPr>
        <a:solidFill>
          <a:srgbClr val="C00000"/>
        </a:solidFill>
      </dgm:spPr>
      <dgm:t>
        <a:bodyPr/>
        <a:lstStyle/>
        <a:p>
          <a:r>
            <a:rPr lang="ca-ES" sz="17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Les entitats del TSS i les EM guanyen quasi bé el mateix percentatge de casos. A nivell pressupostari la diferència és favorable a les entitats del TSS</a:t>
          </a:r>
          <a:r>
            <a:rPr lang="ca-ES" sz="1700"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 (excepte a Barcelona). </a:t>
          </a:r>
          <a:endParaRPr lang="es-ES" sz="1700"/>
        </a:p>
      </dgm:t>
    </dgm:pt>
    <dgm:pt modelId="{CE1742BA-1D2D-438C-9659-C32CFFBF8D59}" type="parTrans" cxnId="{29C774C6-9CB6-405C-A7CE-CABF5433BDDA}">
      <dgm:prSet/>
      <dgm:spPr/>
      <dgm:t>
        <a:bodyPr/>
        <a:lstStyle/>
        <a:p>
          <a:endParaRPr lang="es-ES" sz="1700"/>
        </a:p>
      </dgm:t>
    </dgm:pt>
    <dgm:pt modelId="{5D5CB78B-0B3B-4921-B617-32C6A55D247F}" type="sibTrans" cxnId="{29C774C6-9CB6-405C-A7CE-CABF5433BDDA}">
      <dgm:prSet/>
      <dgm:spPr/>
      <dgm:t>
        <a:bodyPr/>
        <a:lstStyle/>
        <a:p>
          <a:endParaRPr lang="es-ES" sz="1700"/>
        </a:p>
      </dgm:t>
    </dgm:pt>
    <dgm:pt modelId="{CFE56277-9D4A-43B4-A82C-9C05A4807AE4}">
      <dgm:prSet phldrT="[Texto]" custT="1"/>
      <dgm:spPr>
        <a:solidFill>
          <a:srgbClr val="C00000"/>
        </a:solidFill>
      </dgm:spPr>
      <dgm:t>
        <a:bodyPr/>
        <a:lstStyle/>
        <a:p>
          <a:r>
            <a:rPr lang="ca-ES" sz="17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Es concentra principalment (45,2%) en un únic rang pressupostari: els contractes fins a 100.000€</a:t>
          </a:r>
          <a:endParaRPr lang="es-ES" sz="1700"/>
        </a:p>
      </dgm:t>
    </dgm:pt>
    <dgm:pt modelId="{F909FC1F-DB23-4D5C-8ED5-0F8F12FDCF51}" type="parTrans" cxnId="{7678ABBC-D7AD-4003-ABD7-8144DC866463}">
      <dgm:prSet/>
      <dgm:spPr/>
      <dgm:t>
        <a:bodyPr/>
        <a:lstStyle/>
        <a:p>
          <a:endParaRPr lang="es-ES" sz="1700"/>
        </a:p>
      </dgm:t>
    </dgm:pt>
    <dgm:pt modelId="{93B84412-BE15-40AD-BC1C-A8A7B3062741}" type="sibTrans" cxnId="{7678ABBC-D7AD-4003-ABD7-8144DC866463}">
      <dgm:prSet/>
      <dgm:spPr/>
      <dgm:t>
        <a:bodyPr/>
        <a:lstStyle/>
        <a:p>
          <a:endParaRPr lang="es-ES" sz="1700"/>
        </a:p>
      </dgm:t>
    </dgm:pt>
    <dgm:pt modelId="{5D7412B2-981A-4D43-8102-548E4FBDFE9A}">
      <dgm:prSet phldrT="[Texto]" custT="1"/>
      <dgm:spPr>
        <a:solidFill>
          <a:srgbClr val="C00000"/>
        </a:solidFill>
      </dgm:spPr>
      <dgm:t>
        <a:bodyPr/>
        <a:lstStyle/>
        <a:p>
          <a:pPr>
            <a:buNone/>
          </a:pPr>
          <a:r>
            <a:rPr lang="ca-ES" sz="17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En casos: 18,1%;</a:t>
          </a:r>
        </a:p>
        <a:p>
          <a:pPr>
            <a:buNone/>
          </a:pPr>
          <a:r>
            <a:rPr lang="ca-ES" sz="17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en pressupost 14,5%.</a:t>
          </a:r>
        </a:p>
        <a:p>
          <a:pPr>
            <a:buNone/>
          </a:pPr>
          <a:r>
            <a:rPr lang="ca-ES" sz="17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Aquestes xifres han anat disminuint al llarg d’aquest període.</a:t>
          </a:r>
          <a:endParaRPr lang="es-ES" sz="1700"/>
        </a:p>
      </dgm:t>
    </dgm:pt>
    <dgm:pt modelId="{D481A83A-E1A7-4DD9-B3E4-9C21FA6314F9}" type="parTrans" cxnId="{52FC620D-F016-4F3C-8A6E-ED69A52957AB}">
      <dgm:prSet/>
      <dgm:spPr/>
      <dgm:t>
        <a:bodyPr/>
        <a:lstStyle/>
        <a:p>
          <a:endParaRPr lang="es-ES" sz="1700"/>
        </a:p>
      </dgm:t>
    </dgm:pt>
    <dgm:pt modelId="{0204E36F-D584-45AA-A965-193B18AF74E3}" type="sibTrans" cxnId="{52FC620D-F016-4F3C-8A6E-ED69A52957AB}">
      <dgm:prSet/>
      <dgm:spPr/>
      <dgm:t>
        <a:bodyPr/>
        <a:lstStyle/>
        <a:p>
          <a:endParaRPr lang="es-ES" sz="1700"/>
        </a:p>
      </dgm:t>
    </dgm:pt>
    <dgm:pt modelId="{A86B138B-95E0-4D5C-A0EE-39CC08806699}" type="pres">
      <dgm:prSet presAssocID="{238B5335-608D-4DEA-83F9-B066C25A652B}" presName="diagram" presStyleCnt="0">
        <dgm:presLayoutVars>
          <dgm:dir/>
          <dgm:resizeHandles val="exact"/>
        </dgm:presLayoutVars>
      </dgm:prSet>
      <dgm:spPr/>
    </dgm:pt>
    <dgm:pt modelId="{5357C751-CB9F-446B-928D-D355EFFCFD16}" type="pres">
      <dgm:prSet presAssocID="{5D7412B2-981A-4D43-8102-548E4FBDFE9A}" presName="node" presStyleLbl="node1" presStyleIdx="0" presStyleCnt="3">
        <dgm:presLayoutVars>
          <dgm:bulletEnabled val="1"/>
        </dgm:presLayoutVars>
      </dgm:prSet>
      <dgm:spPr/>
    </dgm:pt>
    <dgm:pt modelId="{36FE6EF1-A8D7-4652-9967-D7580363084F}" type="pres">
      <dgm:prSet presAssocID="{0204E36F-D584-45AA-A965-193B18AF74E3}" presName="sibTrans" presStyleCnt="0"/>
      <dgm:spPr/>
    </dgm:pt>
    <dgm:pt modelId="{C222477A-201A-4A68-A0BF-494E25D20799}" type="pres">
      <dgm:prSet presAssocID="{DE4D5F3E-A9FF-4D1C-9E15-2C51BE72709C}" presName="node" presStyleLbl="node1" presStyleIdx="1" presStyleCnt="3">
        <dgm:presLayoutVars>
          <dgm:bulletEnabled val="1"/>
        </dgm:presLayoutVars>
      </dgm:prSet>
      <dgm:spPr/>
    </dgm:pt>
    <dgm:pt modelId="{16046620-AED9-40D9-9C99-3286155F1B72}" type="pres">
      <dgm:prSet presAssocID="{5D5CB78B-0B3B-4921-B617-32C6A55D247F}" presName="sibTrans" presStyleCnt="0"/>
      <dgm:spPr/>
    </dgm:pt>
    <dgm:pt modelId="{240C8C75-E957-47D9-A4AD-0508355B2D7D}" type="pres">
      <dgm:prSet presAssocID="{CFE56277-9D4A-43B4-A82C-9C05A4807AE4}" presName="node" presStyleLbl="node1" presStyleIdx="2" presStyleCnt="3">
        <dgm:presLayoutVars>
          <dgm:bulletEnabled val="1"/>
        </dgm:presLayoutVars>
      </dgm:prSet>
      <dgm:spPr/>
    </dgm:pt>
  </dgm:ptLst>
  <dgm:cxnLst>
    <dgm:cxn modelId="{52FC620D-F016-4F3C-8A6E-ED69A52957AB}" srcId="{238B5335-608D-4DEA-83F9-B066C25A652B}" destId="{5D7412B2-981A-4D43-8102-548E4FBDFE9A}" srcOrd="0" destOrd="0" parTransId="{D481A83A-E1A7-4DD9-B3E4-9C21FA6314F9}" sibTransId="{0204E36F-D584-45AA-A965-193B18AF74E3}"/>
    <dgm:cxn modelId="{8417DD95-8B12-481B-921A-AF481F568870}" type="presOf" srcId="{DE4D5F3E-A9FF-4D1C-9E15-2C51BE72709C}" destId="{C222477A-201A-4A68-A0BF-494E25D20799}" srcOrd="0" destOrd="0" presId="urn:microsoft.com/office/officeart/2005/8/layout/default"/>
    <dgm:cxn modelId="{CD4349A9-45B8-4130-B8C6-9B46578D45FD}" type="presOf" srcId="{238B5335-608D-4DEA-83F9-B066C25A652B}" destId="{A86B138B-95E0-4D5C-A0EE-39CC08806699}" srcOrd="0" destOrd="0" presId="urn:microsoft.com/office/officeart/2005/8/layout/default"/>
    <dgm:cxn modelId="{63372AB9-5680-4AB3-A953-AF4DFC3272A0}" type="presOf" srcId="{5D7412B2-981A-4D43-8102-548E4FBDFE9A}" destId="{5357C751-CB9F-446B-928D-D355EFFCFD16}" srcOrd="0" destOrd="0" presId="urn:microsoft.com/office/officeart/2005/8/layout/default"/>
    <dgm:cxn modelId="{7678ABBC-D7AD-4003-ABD7-8144DC866463}" srcId="{238B5335-608D-4DEA-83F9-B066C25A652B}" destId="{CFE56277-9D4A-43B4-A82C-9C05A4807AE4}" srcOrd="2" destOrd="0" parTransId="{F909FC1F-DB23-4D5C-8ED5-0F8F12FDCF51}" sibTransId="{93B84412-BE15-40AD-BC1C-A8A7B3062741}"/>
    <dgm:cxn modelId="{29C774C6-9CB6-405C-A7CE-CABF5433BDDA}" srcId="{238B5335-608D-4DEA-83F9-B066C25A652B}" destId="{DE4D5F3E-A9FF-4D1C-9E15-2C51BE72709C}" srcOrd="1" destOrd="0" parTransId="{CE1742BA-1D2D-438C-9659-C32CFFBF8D59}" sibTransId="{5D5CB78B-0B3B-4921-B617-32C6A55D247F}"/>
    <dgm:cxn modelId="{A89E76E1-C71D-4D37-9DC3-67989D3E71A1}" type="presOf" srcId="{CFE56277-9D4A-43B4-A82C-9C05A4807AE4}" destId="{240C8C75-E957-47D9-A4AD-0508355B2D7D}" srcOrd="0" destOrd="0" presId="urn:microsoft.com/office/officeart/2005/8/layout/default"/>
    <dgm:cxn modelId="{155F62F2-A323-49B7-898A-E71EB872D43E}" type="presParOf" srcId="{A86B138B-95E0-4D5C-A0EE-39CC08806699}" destId="{5357C751-CB9F-446B-928D-D355EFFCFD16}" srcOrd="0" destOrd="0" presId="urn:microsoft.com/office/officeart/2005/8/layout/default"/>
    <dgm:cxn modelId="{DA157D31-FF9B-4D07-B085-C37E9CD02DF9}" type="presParOf" srcId="{A86B138B-95E0-4D5C-A0EE-39CC08806699}" destId="{36FE6EF1-A8D7-4652-9967-D7580363084F}" srcOrd="1" destOrd="0" presId="urn:microsoft.com/office/officeart/2005/8/layout/default"/>
    <dgm:cxn modelId="{47B6DFBB-771C-4EE8-8376-34BFE8EC028C}" type="presParOf" srcId="{A86B138B-95E0-4D5C-A0EE-39CC08806699}" destId="{C222477A-201A-4A68-A0BF-494E25D20799}" srcOrd="2" destOrd="0" presId="urn:microsoft.com/office/officeart/2005/8/layout/default"/>
    <dgm:cxn modelId="{CA6C03EA-EE5A-4B17-8D1F-BAD90733B2F6}" type="presParOf" srcId="{A86B138B-95E0-4D5C-A0EE-39CC08806699}" destId="{16046620-AED9-40D9-9C99-3286155F1B72}" srcOrd="3" destOrd="0" presId="urn:microsoft.com/office/officeart/2005/8/layout/default"/>
    <dgm:cxn modelId="{D8B3988C-5618-4448-8CDA-60F1C3C7EE44}" type="presParOf" srcId="{A86B138B-95E0-4D5C-A0EE-39CC08806699}" destId="{240C8C75-E957-47D9-A4AD-0508355B2D7D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A893B2F-1AB6-485D-AD2D-C119F6340F09}">
      <dsp:nvSpPr>
        <dsp:cNvPr id="0" name=""/>
        <dsp:cNvSpPr/>
      </dsp:nvSpPr>
      <dsp:spPr>
        <a:xfrm>
          <a:off x="329009" y="1112"/>
          <a:ext cx="2276155" cy="2276155"/>
        </a:xfrm>
        <a:prstGeom prst="rect">
          <a:avLst/>
        </a:prstGeom>
        <a:solidFill>
          <a:srgbClr val="FF69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3000" kern="1200"/>
            <a:t>Criteris AFA</a:t>
          </a:r>
        </a:p>
      </dsp:txBody>
      <dsp:txXfrm>
        <a:off x="329009" y="1112"/>
        <a:ext cx="2276155" cy="2276155"/>
      </dsp:txXfrm>
    </dsp:sp>
    <dsp:sp modelId="{F7839932-0B0B-4F29-841A-74737E71A3DB}">
      <dsp:nvSpPr>
        <dsp:cNvPr id="0" name=""/>
        <dsp:cNvSpPr/>
      </dsp:nvSpPr>
      <dsp:spPr>
        <a:xfrm>
          <a:off x="2789988" y="479105"/>
          <a:ext cx="1320169" cy="1320169"/>
        </a:xfrm>
        <a:prstGeom prst="mathPlus">
          <a:avLst/>
        </a:prstGeom>
        <a:solidFill>
          <a:srgbClr val="FF979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3000" kern="1200"/>
        </a:p>
      </dsp:txBody>
      <dsp:txXfrm>
        <a:off x="2964976" y="983938"/>
        <a:ext cx="970193" cy="310503"/>
      </dsp:txXfrm>
    </dsp:sp>
    <dsp:sp modelId="{5FBBD2AA-D53E-4E77-BFF9-A13C5D53753C}">
      <dsp:nvSpPr>
        <dsp:cNvPr id="0" name=""/>
        <dsp:cNvSpPr/>
      </dsp:nvSpPr>
      <dsp:spPr>
        <a:xfrm>
          <a:off x="4294982" y="1112"/>
          <a:ext cx="2276155" cy="2276155"/>
        </a:xfrm>
        <a:prstGeom prst="flowChartProcess">
          <a:avLst/>
        </a:prstGeom>
        <a:solidFill>
          <a:srgbClr val="FF6969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3000" kern="1200"/>
            <a:t>Criteris </a:t>
          </a:r>
          <a:r>
            <a:rPr lang="ca-ES" sz="3000" kern="1200" err="1"/>
            <a:t>JdV</a:t>
          </a:r>
          <a:endParaRPr lang="ca-ES" sz="3000" kern="1200"/>
        </a:p>
      </dsp:txBody>
      <dsp:txXfrm>
        <a:off x="4294982" y="1112"/>
        <a:ext cx="2276155" cy="2276155"/>
      </dsp:txXfrm>
    </dsp:sp>
    <dsp:sp modelId="{6CFF1256-68C3-41D1-972A-017B4FA91DD3}">
      <dsp:nvSpPr>
        <dsp:cNvPr id="0" name=""/>
        <dsp:cNvSpPr/>
      </dsp:nvSpPr>
      <dsp:spPr>
        <a:xfrm>
          <a:off x="6755961" y="479105"/>
          <a:ext cx="1320169" cy="1320169"/>
        </a:xfrm>
        <a:prstGeom prst="mathEqual">
          <a:avLst/>
        </a:prstGeom>
        <a:solidFill>
          <a:srgbClr val="FF9797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ca-ES" sz="3000" kern="1200"/>
        </a:p>
      </dsp:txBody>
      <dsp:txXfrm>
        <a:off x="6930949" y="751060"/>
        <a:ext cx="970193" cy="776259"/>
      </dsp:txXfrm>
    </dsp:sp>
    <dsp:sp modelId="{87F707CA-0246-4013-8B36-FD7EA34A72C8}">
      <dsp:nvSpPr>
        <dsp:cNvPr id="0" name=""/>
        <dsp:cNvSpPr/>
      </dsp:nvSpPr>
      <dsp:spPr>
        <a:xfrm>
          <a:off x="8260954" y="1112"/>
          <a:ext cx="2276155" cy="2276155"/>
        </a:xfrm>
        <a:prstGeom prst="flowChartProcess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3000" kern="1200"/>
            <a:t>Adjudicació</a:t>
          </a:r>
        </a:p>
      </dsp:txBody>
      <dsp:txXfrm>
        <a:off x="8260954" y="1112"/>
        <a:ext cx="2276155" cy="22761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2E2B63-675E-41B3-BE9A-21F389EE3B0A}">
      <dsp:nvSpPr>
        <dsp:cNvPr id="0" name=""/>
        <dsp:cNvSpPr/>
      </dsp:nvSpPr>
      <dsp:spPr>
        <a:xfrm>
          <a:off x="1047" y="0"/>
          <a:ext cx="1853579" cy="4351338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kern="1200"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L’ús </a:t>
          </a:r>
          <a:r>
            <a:rPr lang="ca-ES" sz="1800" kern="1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de les mesures de contractació pública sostenible és encara</a:t>
          </a:r>
          <a:r>
            <a:rPr lang="ca-ES" sz="1800" kern="1200"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 marginal (s’aplica  majoritàriament a</a:t>
          </a:r>
          <a:r>
            <a:rPr lang="ca-ES" sz="1800" kern="1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 Barcelona). </a:t>
          </a:r>
          <a:endParaRPr lang="es-ES" sz="1800" kern="1200"/>
        </a:p>
      </dsp:txBody>
      <dsp:txXfrm>
        <a:off x="55336" y="54289"/>
        <a:ext cx="1745001" cy="4242760"/>
      </dsp:txXfrm>
    </dsp:sp>
    <dsp:sp modelId="{A957E1B5-D161-48F0-8ED2-ABA5FF994384}">
      <dsp:nvSpPr>
        <dsp:cNvPr id="0" name=""/>
        <dsp:cNvSpPr/>
      </dsp:nvSpPr>
      <dsp:spPr>
        <a:xfrm>
          <a:off x="2166028" y="0"/>
          <a:ext cx="1853579" cy="4351338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kern="1200"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L</a:t>
          </a:r>
          <a:r>
            <a:rPr lang="ca-ES" sz="1800" kern="1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a valoració màxim del preu en un 35% només s’aplica a Barcelona. A la resta de ciutats, no s’aplica i representa una mitjana d’un 41,5% del total</a:t>
          </a:r>
          <a:r>
            <a:rPr lang="ca-ES" sz="1800" kern="1200">
              <a:effectLst/>
              <a:latin typeface="Helvetica Light"/>
              <a:ea typeface="Calibri" panose="020F0502020204030204" pitchFamily="34" charset="0"/>
              <a:cs typeface="Calibri" panose="020F0502020204030204" pitchFamily="34" charset="0"/>
            </a:rPr>
            <a:t>. </a:t>
          </a:r>
          <a:endParaRPr lang="es-ES" sz="1800" kern="1200"/>
        </a:p>
      </dsp:txBody>
      <dsp:txXfrm>
        <a:off x="2220317" y="54289"/>
        <a:ext cx="1745001" cy="4242760"/>
      </dsp:txXfrm>
    </dsp:sp>
    <dsp:sp modelId="{7E3F2CB5-EF9A-49A9-B457-C47EA93873BC}">
      <dsp:nvSpPr>
        <dsp:cNvPr id="0" name=""/>
        <dsp:cNvSpPr/>
      </dsp:nvSpPr>
      <dsp:spPr>
        <a:xfrm>
          <a:off x="4331010" y="0"/>
          <a:ext cx="1853579" cy="4351338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800" kern="1200">
              <a:effectLst/>
              <a:latin typeface="Helvetica Light"/>
              <a:ea typeface="Calibri" panose="020F0502020204030204" pitchFamily="34" charset="0"/>
              <a:cs typeface="Calibri" panose="020F0502020204030204" pitchFamily="34" charset="0"/>
            </a:rPr>
            <a:t>El criteri de la puntuació mínima, que permetria exigir un mínim de qualitat a les ofertes presentades per tal de que l’oferta sigui valorada, tot i que ha crescut, és encara minoritari.</a:t>
          </a:r>
          <a:endParaRPr lang="es-ES" sz="1800" kern="1200"/>
        </a:p>
      </dsp:txBody>
      <dsp:txXfrm>
        <a:off x="4385299" y="54289"/>
        <a:ext cx="1745001" cy="4242760"/>
      </dsp:txXfrm>
    </dsp:sp>
    <dsp:sp modelId="{C6D1A67A-09BC-432F-9DB8-2B0AE358379A}">
      <dsp:nvSpPr>
        <dsp:cNvPr id="0" name=""/>
        <dsp:cNvSpPr/>
      </dsp:nvSpPr>
      <dsp:spPr>
        <a:xfrm>
          <a:off x="6495991" y="0"/>
          <a:ext cx="1853579" cy="4351338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90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Calibri" panose="020F0502020204030204" pitchFamily="34" charset="0"/>
            </a:rPr>
            <a:t>L’estructura de costos s’ha convertit en una informació disponible a la immensa major part dels plecs administratius.</a:t>
          </a:r>
          <a:endParaRPr lang="es-ES" sz="1900" kern="1200">
            <a:solidFill>
              <a:prstClr val="white"/>
            </a:solidFill>
            <a:effectLst/>
            <a:latin typeface="Helvetica Light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6550280" y="54289"/>
        <a:ext cx="1745001" cy="4242760"/>
      </dsp:txXfrm>
    </dsp:sp>
    <dsp:sp modelId="{5FD1ADA5-8678-4A2B-ABE8-D8AC74651F78}">
      <dsp:nvSpPr>
        <dsp:cNvPr id="0" name=""/>
        <dsp:cNvSpPr/>
      </dsp:nvSpPr>
      <dsp:spPr>
        <a:xfrm>
          <a:off x="8660972" y="0"/>
          <a:ext cx="1853579" cy="4351338"/>
        </a:xfrm>
        <a:prstGeom prst="roundRect">
          <a:avLst>
            <a:gd name="adj" fmla="val 10000"/>
          </a:avLst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90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Calibri" panose="020F0502020204030204" pitchFamily="34" charset="0"/>
            </a:rPr>
            <a:t>La disposició 148 de la Llei 9/2017 no ha estat present en cap dels contractes analitzats. </a:t>
          </a:r>
          <a:endParaRPr lang="es-ES" sz="1900" kern="1200">
            <a:solidFill>
              <a:prstClr val="white"/>
            </a:solidFill>
            <a:effectLst/>
            <a:latin typeface="Helvetica Light"/>
            <a:ea typeface="Calibri" panose="020F0502020204030204" pitchFamily="34" charset="0"/>
            <a:cs typeface="Calibri" panose="020F0502020204030204" pitchFamily="34" charset="0"/>
          </a:endParaRPr>
        </a:p>
      </dsp:txBody>
      <dsp:txXfrm>
        <a:off x="8715261" y="54289"/>
        <a:ext cx="1745001" cy="42427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C6A0DF-F94D-40F9-92DB-0FC564B91C7B}">
      <dsp:nvSpPr>
        <dsp:cNvPr id="0" name=""/>
        <dsp:cNvSpPr/>
      </dsp:nvSpPr>
      <dsp:spPr>
        <a:xfrm>
          <a:off x="28147" y="28247"/>
          <a:ext cx="3303725" cy="1982235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kern="1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El pes dels criteris AFA es redueix davant el dels </a:t>
          </a:r>
          <a:r>
            <a:rPr lang="ca-ES" sz="1600" kern="1200" err="1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JdV</a:t>
          </a:r>
          <a:r>
            <a:rPr lang="ca-ES" sz="1600" kern="1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.</a:t>
          </a:r>
          <a:endParaRPr lang="es-ES" sz="1600" kern="1200"/>
        </a:p>
      </dsp:txBody>
      <dsp:txXfrm>
        <a:off x="28147" y="28247"/>
        <a:ext cx="3303725" cy="1982235"/>
      </dsp:txXfrm>
    </dsp:sp>
    <dsp:sp modelId="{764851B2-BAFB-43FB-B272-891153E9174C}">
      <dsp:nvSpPr>
        <dsp:cNvPr id="0" name=""/>
        <dsp:cNvSpPr/>
      </dsp:nvSpPr>
      <dsp:spPr>
        <a:xfrm>
          <a:off x="3662245" y="28247"/>
          <a:ext cx="3303725" cy="1982235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b="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Dins dels criteris AFA, preu: factor amb més pes (62,6%).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b="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 A Terrassa, Girona i Sabadell supera el 79%. Barcelona, menys pes li dona (53,9%). </a:t>
          </a:r>
          <a:endParaRPr lang="es-ES" sz="1600" b="0" kern="1200">
            <a:solidFill>
              <a:prstClr val="white"/>
            </a:solidFill>
            <a:effectLst/>
            <a:latin typeface="Helvetica Light"/>
            <a:ea typeface="Calibri" panose="020F0502020204030204" pitchFamily="34" charset="0"/>
            <a:cs typeface="Times New Roman" panose="02020603050405020304" pitchFamily="18" charset="0"/>
          </a:endParaRPr>
        </a:p>
      </dsp:txBody>
      <dsp:txXfrm>
        <a:off x="3662245" y="28247"/>
        <a:ext cx="3303725" cy="1982235"/>
      </dsp:txXfrm>
    </dsp:sp>
    <dsp:sp modelId="{44910390-6C52-45F4-9737-007F4D487003}">
      <dsp:nvSpPr>
        <dsp:cNvPr id="0" name=""/>
        <dsp:cNvSpPr/>
      </dsp:nvSpPr>
      <dsp:spPr>
        <a:xfrm>
          <a:off x="7268196" y="28247"/>
          <a:ext cx="3303725" cy="1982235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ca-ES" sz="1600" b="0" kern="1200">
              <a:solidFill>
                <a:schemeClr val="bg1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A </a:t>
          </a:r>
          <a:r>
            <a:rPr lang="ca-ES" sz="1600" b="0" kern="1200">
              <a:solidFill>
                <a:schemeClr val="bg1"/>
              </a:solidFill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banda del preu, tenen </a:t>
          </a:r>
          <a:r>
            <a:rPr lang="ca-ES" sz="1600" b="0" kern="1200">
              <a:solidFill>
                <a:schemeClr val="bg1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pes: formació i experiència dels equips, altres millores i increment del servei.</a:t>
          </a:r>
          <a:endParaRPr lang="es-ES" sz="1600" b="0" kern="1200">
            <a:solidFill>
              <a:schemeClr val="bg1"/>
            </a:solidFill>
          </a:endParaRPr>
        </a:p>
      </dsp:txBody>
      <dsp:txXfrm>
        <a:off x="7268196" y="28247"/>
        <a:ext cx="3303725" cy="1982235"/>
      </dsp:txXfrm>
    </dsp:sp>
    <dsp:sp modelId="{06CA1827-03B9-471A-9C5D-D7909DAB3A60}">
      <dsp:nvSpPr>
        <dsp:cNvPr id="0" name=""/>
        <dsp:cNvSpPr/>
      </dsp:nvSpPr>
      <dsp:spPr>
        <a:xfrm>
          <a:off x="1817049" y="2340855"/>
          <a:ext cx="3303725" cy="1982235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kern="1200">
              <a:effectLst/>
              <a:latin typeface="Helvetica Light"/>
              <a:ea typeface="Calibri" panose="020F0502020204030204" pitchFamily="34" charset="0"/>
              <a:cs typeface="Calibri" panose="020F0502020204030204" pitchFamily="34" charset="0"/>
            </a:rPr>
            <a:t>Barcelona: fórmules matemàtiques que afavoreixen l’oferta econòmicament més avantatjosa.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kern="1200">
              <a:effectLst/>
              <a:latin typeface="Helvetica Light"/>
              <a:ea typeface="Calibri" panose="020F0502020204030204" pitchFamily="34" charset="0"/>
              <a:cs typeface="Calibri" panose="020F0502020204030204" pitchFamily="34" charset="0"/>
            </a:rPr>
            <a:t>A la resta de municipis: fórmula menys </a:t>
          </a:r>
          <a:r>
            <a:rPr lang="ca-ES" sz="1600" kern="1200" err="1">
              <a:effectLst/>
              <a:latin typeface="Helvetica Light"/>
              <a:ea typeface="Calibri" panose="020F0502020204030204" pitchFamily="34" charset="0"/>
              <a:cs typeface="Calibri" panose="020F0502020204030204" pitchFamily="34" charset="0"/>
            </a:rPr>
            <a:t>penalitzadora</a:t>
          </a:r>
          <a:r>
            <a:rPr lang="ca-ES" sz="1600" kern="1200">
              <a:effectLst/>
              <a:latin typeface="Helvetica Light"/>
              <a:ea typeface="Calibri" panose="020F0502020204030204" pitchFamily="34" charset="0"/>
              <a:cs typeface="Calibri" panose="020F0502020204030204" pitchFamily="34" charset="0"/>
            </a:rPr>
            <a:t>. </a:t>
          </a:r>
          <a:endParaRPr lang="es-ES" sz="1600" b="0" kern="1200">
            <a:solidFill>
              <a:schemeClr val="bg1"/>
            </a:solidFill>
          </a:endParaRPr>
        </a:p>
      </dsp:txBody>
      <dsp:txXfrm>
        <a:off x="1817049" y="2340855"/>
        <a:ext cx="3303725" cy="1982235"/>
      </dsp:txXfrm>
    </dsp:sp>
    <dsp:sp modelId="{50B394E0-2C59-4BEB-9834-C74C671CE27F}">
      <dsp:nvSpPr>
        <dsp:cNvPr id="0" name=""/>
        <dsp:cNvSpPr/>
      </dsp:nvSpPr>
      <dsp:spPr>
        <a:xfrm>
          <a:off x="5451147" y="2340855"/>
          <a:ext cx="3303725" cy="1982235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600" kern="1200">
              <a:effectLst/>
              <a:latin typeface="Helvetica Light"/>
              <a:ea typeface="Calibri" panose="020F0502020204030204" pitchFamily="34" charset="0"/>
              <a:cs typeface="Calibri" panose="020F0502020204030204" pitchFamily="34" charset="0"/>
            </a:rPr>
            <a:t>Cap d’aquestes fórmules és la recomanada pel Codi de bones pràctiques en</a:t>
          </a:r>
          <a:r>
            <a:rPr lang="ca-ES" sz="1600" kern="1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 la contractació pública dels serveis d’atenció a les persones.</a:t>
          </a:r>
          <a:endParaRPr lang="es-ES" sz="1600" kern="1200"/>
        </a:p>
      </dsp:txBody>
      <dsp:txXfrm>
        <a:off x="5451147" y="2340855"/>
        <a:ext cx="3303725" cy="19822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22477A-201A-4A68-A0BF-494E25D20799}">
      <dsp:nvSpPr>
        <dsp:cNvPr id="0" name=""/>
        <dsp:cNvSpPr/>
      </dsp:nvSpPr>
      <dsp:spPr>
        <a:xfrm>
          <a:off x="0" y="39687"/>
          <a:ext cx="3286125" cy="1971675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700" kern="1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Es ratifica la tendència identificada al 2019, però es modera en el volum de casos. </a:t>
          </a:r>
          <a:endParaRPr lang="es-ES" sz="1700" kern="1200"/>
        </a:p>
      </dsp:txBody>
      <dsp:txXfrm>
        <a:off x="0" y="39687"/>
        <a:ext cx="3286125" cy="1971675"/>
      </dsp:txXfrm>
    </dsp:sp>
    <dsp:sp modelId="{240C8C75-E957-47D9-A4AD-0508355B2D7D}">
      <dsp:nvSpPr>
        <dsp:cNvPr id="0" name=""/>
        <dsp:cNvSpPr/>
      </dsp:nvSpPr>
      <dsp:spPr>
        <a:xfrm>
          <a:off x="3614737" y="39687"/>
          <a:ext cx="3286125" cy="1971675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700" kern="1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Major grau de competitivitat de les EM davant de les entitats del TSS, especialment a nivell pressupostari</a:t>
          </a:r>
          <a:r>
            <a:rPr lang="ca-ES" sz="1700" kern="1200"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.</a:t>
          </a:r>
          <a:endParaRPr lang="es-ES" sz="1700" kern="1200"/>
        </a:p>
      </dsp:txBody>
      <dsp:txXfrm>
        <a:off x="3614737" y="39687"/>
        <a:ext cx="3286125" cy="1971675"/>
      </dsp:txXfrm>
    </dsp:sp>
    <dsp:sp modelId="{1295F475-5389-4782-A145-D1738416E0D3}">
      <dsp:nvSpPr>
        <dsp:cNvPr id="0" name=""/>
        <dsp:cNvSpPr/>
      </dsp:nvSpPr>
      <dsp:spPr>
        <a:xfrm>
          <a:off x="7229475" y="39687"/>
          <a:ext cx="3286125" cy="1971675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UO: </a:t>
          </a:r>
          <a:r>
            <a:rPr lang="es-ES" sz="1700" kern="1200" err="1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més</a:t>
          </a:r>
          <a:r>
            <a:rPr lang="es-ES" sz="170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 </a:t>
          </a:r>
          <a:r>
            <a:rPr lang="es-ES" sz="1700" kern="1200" err="1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comú</a:t>
          </a:r>
          <a:r>
            <a:rPr lang="es-ES" sz="170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.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70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AFA: </a:t>
          </a:r>
          <a:r>
            <a:rPr lang="es-ES" sz="1700" kern="1200" err="1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determinants</a:t>
          </a:r>
          <a:r>
            <a:rPr lang="es-ES" sz="170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 en un 17,1% de la </a:t>
          </a:r>
          <a:r>
            <a:rPr lang="es-ES" sz="1700" kern="1200" err="1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mostra</a:t>
          </a:r>
          <a:r>
            <a:rPr lang="es-ES" sz="170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  </a:t>
          </a:r>
          <a:r>
            <a:rPr lang="es-ES" sz="170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  <a:sym typeface="Wingdings" panose="05000000000000000000" pitchFamily="2" charset="2"/>
            </a:rPr>
            <a:t> </a:t>
          </a:r>
          <a:r>
            <a:rPr lang="ca-ES" sz="1700" kern="1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reforça situació de partida desequilibrada (capacitat econòmica de les empreses mercantils&gt; entitats del TSS).</a:t>
          </a:r>
          <a:endParaRPr lang="es-ES" sz="1700" kern="1200"/>
        </a:p>
      </dsp:txBody>
      <dsp:txXfrm>
        <a:off x="7229475" y="39687"/>
        <a:ext cx="3286125" cy="1971675"/>
      </dsp:txXfrm>
    </dsp:sp>
    <dsp:sp modelId="{32C03373-5C9F-4195-A460-F7E8ABC35CAA}">
      <dsp:nvSpPr>
        <dsp:cNvPr id="0" name=""/>
        <dsp:cNvSpPr/>
      </dsp:nvSpPr>
      <dsp:spPr>
        <a:xfrm>
          <a:off x="1807368" y="2339975"/>
          <a:ext cx="3286125" cy="1971675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700" kern="1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Quan JDV determinants: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700" kern="1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32,8% dels casos guanyen entitats del TSS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700" kern="1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26,8%, les EM.</a:t>
          </a:r>
          <a:endParaRPr lang="es-ES" sz="1700" kern="1200"/>
        </a:p>
      </dsp:txBody>
      <dsp:txXfrm>
        <a:off x="1807368" y="2339975"/>
        <a:ext cx="3286125" cy="1971675"/>
      </dsp:txXfrm>
    </dsp:sp>
    <dsp:sp modelId="{922FDA09-FEAB-4E94-9B10-B35719AB8FA7}">
      <dsp:nvSpPr>
        <dsp:cNvPr id="0" name=""/>
        <dsp:cNvSpPr/>
      </dsp:nvSpPr>
      <dsp:spPr>
        <a:xfrm>
          <a:off x="5422106" y="2339975"/>
          <a:ext cx="3286125" cy="1971675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700" kern="1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Entitats del TSS guanyen quan: pes dels criteris AFA&lt; 51%.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700" kern="1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Però en volum de contractes, ja que en pressupost segueix dominant l’empresa mercantil</a:t>
          </a:r>
          <a:endParaRPr lang="es-ES" sz="1700" kern="1200"/>
        </a:p>
      </dsp:txBody>
      <dsp:txXfrm>
        <a:off x="5422106" y="2339975"/>
        <a:ext cx="3286125" cy="197167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57C751-CB9F-446B-928D-D355EFFCFD16}">
      <dsp:nvSpPr>
        <dsp:cNvPr id="0" name=""/>
        <dsp:cNvSpPr/>
      </dsp:nvSpPr>
      <dsp:spPr>
        <a:xfrm>
          <a:off x="1748064" y="2975"/>
          <a:ext cx="3342605" cy="200556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70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En casos: 18,1%;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70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en pressupost 14,5%.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700" kern="1200">
              <a:solidFill>
                <a:prstClr val="white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Aquestes xifres han anat disminuint al llarg d’aquest període.</a:t>
          </a:r>
          <a:endParaRPr lang="es-ES" sz="1700" kern="1200"/>
        </a:p>
      </dsp:txBody>
      <dsp:txXfrm>
        <a:off x="1748064" y="2975"/>
        <a:ext cx="3342605" cy="2005563"/>
      </dsp:txXfrm>
    </dsp:sp>
    <dsp:sp modelId="{C222477A-201A-4A68-A0BF-494E25D20799}">
      <dsp:nvSpPr>
        <dsp:cNvPr id="0" name=""/>
        <dsp:cNvSpPr/>
      </dsp:nvSpPr>
      <dsp:spPr>
        <a:xfrm>
          <a:off x="5424930" y="2975"/>
          <a:ext cx="3342605" cy="200556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700" kern="1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Les entitats del TSS i les EM guanyen quasi bé el mateix percentatge de casos. A nivell pressupostari la diferència és favorable a les entitats del TSS</a:t>
          </a:r>
          <a:r>
            <a:rPr lang="ca-ES" sz="1700" kern="1200"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 (excepte a Barcelona). </a:t>
          </a:r>
          <a:endParaRPr lang="es-ES" sz="1700" kern="1200"/>
        </a:p>
      </dsp:txBody>
      <dsp:txXfrm>
        <a:off x="5424930" y="2975"/>
        <a:ext cx="3342605" cy="2005563"/>
      </dsp:txXfrm>
    </dsp:sp>
    <dsp:sp modelId="{240C8C75-E957-47D9-A4AD-0508355B2D7D}">
      <dsp:nvSpPr>
        <dsp:cNvPr id="0" name=""/>
        <dsp:cNvSpPr/>
      </dsp:nvSpPr>
      <dsp:spPr>
        <a:xfrm>
          <a:off x="3586497" y="2342799"/>
          <a:ext cx="3342605" cy="200556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a-ES" sz="1700" kern="1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rPr>
            <a:t>Es concentra principalment (45,2%) en un únic rang pressupostari: els contractes fins a 100.000€</a:t>
          </a:r>
          <a:endParaRPr lang="es-ES" sz="1700" kern="1200"/>
        </a:p>
      </dsp:txBody>
      <dsp:txXfrm>
        <a:off x="3586497" y="2342799"/>
        <a:ext cx="3342605" cy="200556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A87BBD-926A-4F3D-9EF1-64C5695796F1}" type="datetimeFigureOut">
              <a:rPr lang="es-ES" smtClean="0"/>
              <a:t>24/3/23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0E1758-A2FA-4680-9F33-08C999E135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653867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A2D9C0-F8BC-490D-A3CE-6433CDBBBB6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CA81038-538A-4AB2-AF14-F47052836C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F1CCB9-9186-4E86-8649-13549C080E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4BC-04C1-4566-9826-1081552B5ED8}" type="datetimeFigureOut">
              <a:rPr lang="es-ES" smtClean="0"/>
              <a:t>24/3/23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EDA9CA1-6A43-4D08-8DFA-99D190251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9061C84-11BA-43AF-B215-60A7E98F83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38-9B2C-44C7-9244-6564396B6E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58553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16AF1F-5B5A-410C-9BA2-2E55E4B1DB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1F29FA9-47B1-4EA5-8CE8-C19D4A4EF7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4B02D99-5EEA-4A66-8B2F-70F8DDD63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4BC-04C1-4566-9826-1081552B5ED8}" type="datetimeFigureOut">
              <a:rPr lang="es-ES" smtClean="0"/>
              <a:t>24/3/23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8E4B24D-AC5C-4E9D-B165-C169CA3CA2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39F55B-A163-4C90-A147-90841CFFB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38-9B2C-44C7-9244-6564396B6E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45582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EB8A7B9-A7D9-449B-9E11-85999057EDF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2C58F8CB-5797-404E-BB40-B31C2E6D7E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2CD5BAD-2085-4EEB-B01B-0525A454AF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4BC-04C1-4566-9826-1081552B5ED8}" type="datetimeFigureOut">
              <a:rPr lang="es-ES" smtClean="0"/>
              <a:t>24/3/23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A002109-A708-4F70-AE28-D4AA6ED1F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2666020-6CE4-4E7F-AB7E-36A47C0E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38-9B2C-44C7-9244-6564396B6E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537732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7D2371-510D-42D7-BFA2-0CA50A6BA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242F7C9-F849-48B9-A9CE-8D7D5113D3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5C1340A-B1BE-4EBE-BB15-69670246A4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5504B9-A4FF-4667-BCC2-72978BB5CF2A}" type="datetimeFigureOut">
              <a:rPr lang="es-ES" smtClean="0"/>
              <a:t>24/3/23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1948EA5-9412-445E-A725-312D8A4CB8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A2B62C4-58C8-4F86-8A94-296F41A0B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10781-0494-4077-A69D-32AA424E01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79472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2B9CE3-7EA0-4732-96DA-D041FFCE3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D76444A-3FA9-4BE0-8E71-BB5847626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5BB85D-10E7-477C-8149-539D2C56DF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4BC-04C1-4566-9826-1081552B5ED8}" type="datetimeFigureOut">
              <a:rPr lang="es-ES" smtClean="0"/>
              <a:t>24/3/23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0885FDC-D76D-4CB1-AA38-0836E88881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6AA72E2-E0A3-4862-85CD-9A7638BE21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38-9B2C-44C7-9244-6564396B6E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70118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D9B65B-A512-45DE-BA89-29E701A053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ED773E6-0440-4CA0-B073-046234C3AA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855A928-F4CF-4464-BF1A-CB080BE54E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4BC-04C1-4566-9826-1081552B5ED8}" type="datetimeFigureOut">
              <a:rPr lang="es-ES" smtClean="0"/>
              <a:t>24/3/23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84C5BD6-36E2-4227-A37B-0F59EE6F34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6DC7A47-19F3-4362-8A8A-2DABE3E43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38-9B2C-44C7-9244-6564396B6E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8100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E60B352-5193-44A9-A9D8-183587D446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459F16-A1A0-45E4-A9B1-E5C77826858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C3F46CC6-FF2B-4B78-9166-07EF013623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C7156C9-CF58-4A17-B58D-D551EC6926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4BC-04C1-4566-9826-1081552B5ED8}" type="datetimeFigureOut">
              <a:rPr lang="es-ES" smtClean="0"/>
              <a:t>24/3/23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2FCE169-0763-4422-ADD7-5471FC1300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198C327-9195-4CCE-88E1-CDEFFFEE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38-9B2C-44C7-9244-6564396B6E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3450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0CFC16B-5CCA-416D-8CF1-6540ED2339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E5181D1-589B-4B47-A21D-56FDD5A216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4E3C197B-A1F0-48FC-9414-3CA55367E8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8E14E84A-3163-47E0-82C8-FBFC6F2CA5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DA50CEB-7DEF-4F4B-A978-6568533FA4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09D9B3B2-229E-47C0-83C8-AC13E734B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4BC-04C1-4566-9826-1081552B5ED8}" type="datetimeFigureOut">
              <a:rPr lang="es-ES" smtClean="0"/>
              <a:t>24/3/23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FD54BCB-3EBE-410D-9877-6FA82CC9E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DDC123F-4A9B-4D44-8DE8-3727EFE678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38-9B2C-44C7-9244-6564396B6E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9299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FDCDA6D-8631-4929-A59C-608673A45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E453AF01-492C-4E98-8978-EAF9BC279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4BC-04C1-4566-9826-1081552B5ED8}" type="datetimeFigureOut">
              <a:rPr lang="es-ES" smtClean="0"/>
              <a:t>24/3/23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C02A650-2B74-40A1-B11D-BB8ACA8F62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50E617C-2A38-49EE-BAF2-5FCAAD75F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38-9B2C-44C7-9244-6564396B6E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01984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5A457C27-CDD1-4B00-85FE-91CE3CF29F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4BC-04C1-4566-9826-1081552B5ED8}" type="datetimeFigureOut">
              <a:rPr lang="es-ES" smtClean="0"/>
              <a:t>24/3/23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742683A-7915-4DDE-885A-6FD37005A2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EE5E99A-0B50-4941-8705-1EBE1C3AD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38-9B2C-44C7-9244-6564396B6E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80287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330F595-307C-4103-830F-5D6D8F7372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23E020-0416-4C14-8A97-73F6757D99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FE2C71D-4544-4912-87B0-4BAA33A64F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2E23FE81-FC2F-4143-8918-2BB9CAABC4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4BC-04C1-4566-9826-1081552B5ED8}" type="datetimeFigureOut">
              <a:rPr lang="es-ES" smtClean="0"/>
              <a:t>24/3/23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325E2E-1B5A-4825-B71D-EEA0AA7D0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1CF7034-B997-475D-8D34-E581B2F3D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38-9B2C-44C7-9244-6564396B6E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5260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A728430-57CA-43E4-8FB0-002C3532C2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A2500F0-9B2F-4F51-B523-6F2DF5C36B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07C7F47-BF94-4F16-809C-97337B83B2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A0C7BF71-A0DC-4452-92B7-A92E69DE49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BE94BC-04C1-4566-9826-1081552B5ED8}" type="datetimeFigureOut">
              <a:rPr lang="es-ES" smtClean="0"/>
              <a:t>24/3/23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ABB6FBA-FC6F-4834-B266-D8B1DA13E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B5E1E79-E5ED-42DC-9781-E125C19B2C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40C138-9B2C-44C7-9244-6564396B6E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2749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E5D8ABE-F478-4CF0-B241-CBBBBF0F9C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2723333-1679-412B-B238-486142142A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DD14A68-83E7-46F2-A864-5DE3E050BD6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BE94BC-04C1-4566-9826-1081552B5ED8}" type="datetimeFigureOut">
              <a:rPr lang="es-ES" smtClean="0"/>
              <a:t>24/3/23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228A5C2-6A9E-4792-BF92-CA40557391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C39D413-144A-4A4E-ACB9-05F62B19DEE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40C138-9B2C-44C7-9244-6564396B6EB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6767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8F131C6-81D4-44AF-948B-F6F7199805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46EA523-6070-4E52-84CF-666F89C088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846F587-2183-4D2A-AE43-8DBC043D2A4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5504B9-A4FF-4667-BCC2-72978BB5CF2A}" type="datetimeFigureOut">
              <a:rPr lang="es-ES" smtClean="0"/>
              <a:t>24/3/23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2A695C-182E-469C-866C-ED863396DD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3C499B6-BC78-4F5E-A84D-B2BD63818C1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10781-0494-4077-A69D-32AA424E0170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52849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Documento_de_Microsoft_Word.docx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emf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13.xml"/><Relationship Id="rId4" Type="http://schemas.openxmlformats.org/officeDocument/2006/relationships/chart" Target="../charts/chart1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: Top Corners Rounded 9">
            <a:extLst>
              <a:ext uri="{FF2B5EF4-FFF2-40B4-BE49-F238E27FC236}">
                <a16:creationId xmlns:a16="http://schemas.microsoft.com/office/drawing/2014/main" id="{76E6212F-EB21-4328-8386-832840CB431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529466" y="996722"/>
            <a:ext cx="5923488" cy="4864556"/>
          </a:xfrm>
          <a:prstGeom prst="round2SameRect">
            <a:avLst>
              <a:gd name="adj1" fmla="val 3762"/>
              <a:gd name="adj2" fmla="val 0"/>
            </a:avLst>
          </a:pr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D0DB704C-8867-40B7-993B-4D349C13C3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9940" y="1122363"/>
            <a:ext cx="3971220" cy="3249386"/>
          </a:xfrm>
        </p:spPr>
        <p:txBody>
          <a:bodyPr anchor="ctr">
            <a:normAutofit/>
          </a:bodyPr>
          <a:lstStyle/>
          <a:p>
            <a:pPr algn="l"/>
            <a:r>
              <a:rPr lang="ca-ES" sz="4200" dirty="0">
                <a:solidFill>
                  <a:srgbClr val="FFFFFF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La contractació pública de serveis d’atenció a les persones, 2021</a:t>
            </a:r>
            <a:endParaRPr lang="es-ES" sz="4200" dirty="0">
              <a:solidFill>
                <a:srgbClr val="FFFFFF"/>
              </a:solidFill>
            </a:endParaRPr>
          </a:p>
        </p:txBody>
      </p:sp>
      <p:sp>
        <p:nvSpPr>
          <p:cNvPr id="12" name="Rectangle: Top Corners Rounded 11">
            <a:extLst>
              <a:ext uri="{FF2B5EF4-FFF2-40B4-BE49-F238E27FC236}">
                <a16:creationId xmlns:a16="http://schemas.microsoft.com/office/drawing/2014/main" id="{9E74304E-CF2D-41E1-92CF-7FC508311BA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457200" y="1050468"/>
            <a:ext cx="5609397" cy="4757058"/>
          </a:xfrm>
          <a:prstGeom prst="round2SameRect">
            <a:avLst>
              <a:gd name="adj1" fmla="val 2061"/>
              <a:gd name="adj2" fmla="val 0"/>
            </a:avLst>
          </a:prstGeom>
          <a:noFill/>
          <a:ln w="508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ound Single Corner Rectangle 24">
            <a:extLst>
              <a:ext uri="{FF2B5EF4-FFF2-40B4-BE49-F238E27FC236}">
                <a16:creationId xmlns:a16="http://schemas.microsoft.com/office/drawing/2014/main" id="{3B6BBA54-4CCF-4C90-BA8F-FBD070C8DC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5740459" y="635058"/>
            <a:ext cx="2657864" cy="2657864"/>
          </a:xfrm>
          <a:prstGeom prst="round1Rect">
            <a:avLst>
              <a:gd name="adj" fmla="val 11295"/>
            </a:avLst>
          </a:prstGeom>
          <a:solidFill>
            <a:srgbClr val="FFFFFF"/>
          </a:solidFill>
          <a:ln w="57150">
            <a:solidFill>
              <a:srgbClr val="AFABA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Imagen 4" descr="C:\Users\2124557\AppData\Local\Microsoft\Windows\INetCache\Content.MSO\E4034807.tmp">
            <a:extLst>
              <a:ext uri="{FF2B5EF4-FFF2-40B4-BE49-F238E27FC236}">
                <a16:creationId xmlns:a16="http://schemas.microsoft.com/office/drawing/2014/main" id="{A2173AD0-BB2D-4572-AFC3-B58A953BB76F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881773" y="1260367"/>
            <a:ext cx="2375236" cy="1407245"/>
          </a:xfrm>
          <a:prstGeom prst="rect">
            <a:avLst/>
          </a:prstGeom>
          <a:noFill/>
        </p:spPr>
      </p:pic>
      <p:sp>
        <p:nvSpPr>
          <p:cNvPr id="16" name="Round Single Corner Rectangle 22">
            <a:extLst>
              <a:ext uri="{FF2B5EF4-FFF2-40B4-BE49-F238E27FC236}">
                <a16:creationId xmlns:a16="http://schemas.microsoft.com/office/drawing/2014/main" id="{19A96DEC-BAD6-4232-A6BF-B18F0000FE6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546708" y="1300271"/>
            <a:ext cx="1992651" cy="1992652"/>
          </a:xfrm>
          <a:prstGeom prst="round1Rect">
            <a:avLst>
              <a:gd name="adj" fmla="val 11295"/>
            </a:avLst>
          </a:prstGeom>
          <a:solidFill>
            <a:srgbClr val="8989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717401F-8127-4697-8085-3D6C69B5D2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79939" y="4533900"/>
            <a:ext cx="1597456" cy="0"/>
          </a:xfrm>
          <a:prstGeom prst="line">
            <a:avLst/>
          </a:prstGeom>
          <a:ln w="50800">
            <a:solidFill>
              <a:srgbClr val="A6A6A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ound Single Corner Rectangle 23">
            <a:extLst>
              <a:ext uri="{FF2B5EF4-FFF2-40B4-BE49-F238E27FC236}">
                <a16:creationId xmlns:a16="http://schemas.microsoft.com/office/drawing/2014/main" id="{37099982-E81B-4256-BEA5-44F378E312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6117079" y="3438135"/>
            <a:ext cx="2281244" cy="2281245"/>
          </a:xfrm>
          <a:prstGeom prst="round1Rect">
            <a:avLst>
              <a:gd name="adj" fmla="val 11295"/>
            </a:avLst>
          </a:prstGeom>
          <a:solidFill>
            <a:srgbClr val="AFAB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22" name="Round Single Corner Rectangle 25">
            <a:extLst>
              <a:ext uri="{FF2B5EF4-FFF2-40B4-BE49-F238E27FC236}">
                <a16:creationId xmlns:a16="http://schemas.microsoft.com/office/drawing/2014/main" id="{9268920A-0D15-4067-B7B1-91F0BE29ACC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8546708" y="3438135"/>
            <a:ext cx="2657864" cy="2657864"/>
          </a:xfrm>
          <a:prstGeom prst="round1Rect">
            <a:avLst>
              <a:gd name="adj" fmla="val 11295"/>
            </a:avLst>
          </a:prstGeom>
          <a:solidFill>
            <a:srgbClr val="FFFFFF"/>
          </a:solidFill>
          <a:ln w="57150">
            <a:solidFill>
              <a:srgbClr val="8989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Imagen 3" descr="Logo IERMB">
            <a:extLst>
              <a:ext uri="{FF2B5EF4-FFF2-40B4-BE49-F238E27FC236}">
                <a16:creationId xmlns:a16="http://schemas.microsoft.com/office/drawing/2014/main" id="{FBFE7711-5BAF-49CA-943E-527C12AE5FEE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688022" y="4114581"/>
            <a:ext cx="2375236" cy="1304972"/>
          </a:xfrm>
          <a:prstGeom prst="rect">
            <a:avLst/>
          </a:prstGeom>
          <a:noFill/>
        </p:spPr>
      </p:pic>
      <p:pic>
        <p:nvPicPr>
          <p:cNvPr id="13" name="Imagen 12" descr="Interfaz de usuario gráfica, Aplicación&#10;&#10;Descripción generada automáticamente">
            <a:extLst>
              <a:ext uri="{FF2B5EF4-FFF2-40B4-BE49-F238E27FC236}">
                <a16:creationId xmlns:a16="http://schemas.microsoft.com/office/drawing/2014/main" id="{90229655-5A1B-A242-B2A8-C531B429037E}"/>
              </a:ext>
            </a:extLst>
          </p:cNvPr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62896" y="4742962"/>
            <a:ext cx="1401445" cy="523240"/>
          </a:xfrm>
          <a:prstGeom prst="rect">
            <a:avLst/>
          </a:prstGeom>
        </p:spPr>
      </p:pic>
      <p:sp>
        <p:nvSpPr>
          <p:cNvPr id="3" name="Rectángulo 2">
            <a:extLst>
              <a:ext uri="{FF2B5EF4-FFF2-40B4-BE49-F238E27FC236}">
                <a16:creationId xmlns:a16="http://schemas.microsoft.com/office/drawing/2014/main" id="{33C87F33-BCDD-D04D-92E3-F9EE2542E9AB}"/>
              </a:ext>
            </a:extLst>
          </p:cNvPr>
          <p:cNvSpPr/>
          <p:nvPr/>
        </p:nvSpPr>
        <p:spPr>
          <a:xfrm>
            <a:off x="6468787" y="4507650"/>
            <a:ext cx="2045753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a-ES" sz="1050">
                <a:solidFill>
                  <a:srgbClr val="9E0F31"/>
                </a:solidFill>
                <a:latin typeface="Helvetica" pitchFamily="2" charset="0"/>
                <a:ea typeface="Calibri" panose="020F0502020204030204" pitchFamily="34" charset="0"/>
                <a:cs typeface="Calibri Light" panose="020F0302020204030204" pitchFamily="34" charset="0"/>
              </a:rPr>
              <a:t>Amb el suport de:</a:t>
            </a:r>
            <a:r>
              <a:rPr lang="es-ES" sz="1050"/>
              <a:t> 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59A445EA-995F-7750-E255-05C555321780}"/>
              </a:ext>
            </a:extLst>
          </p:cNvPr>
          <p:cNvSpPr txBox="1"/>
          <p:nvPr/>
        </p:nvSpPr>
        <p:spPr>
          <a:xfrm>
            <a:off x="379939" y="4767067"/>
            <a:ext cx="289179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a-ES" sz="1400" dirty="0">
                <a:solidFill>
                  <a:schemeClr val="bg1"/>
                </a:solidFill>
              </a:rPr>
              <a:t>Marc Martí-Costa</a:t>
            </a:r>
          </a:p>
          <a:p>
            <a:r>
              <a:rPr lang="ca-ES" sz="1400" dirty="0" err="1">
                <a:solidFill>
                  <a:schemeClr val="bg1"/>
                </a:solidFill>
              </a:rPr>
              <a:t>marc.marti@uab.cat</a:t>
            </a:r>
            <a:endParaRPr lang="ca-ES" sz="1400" dirty="0">
              <a:solidFill>
                <a:schemeClr val="bg1"/>
              </a:solidFill>
            </a:endParaRPr>
          </a:p>
          <a:p>
            <a:endParaRPr lang="ca-ES" sz="1400" dirty="0">
              <a:solidFill>
                <a:schemeClr val="bg1"/>
              </a:solidFill>
            </a:endParaRPr>
          </a:p>
          <a:p>
            <a:r>
              <a:rPr lang="ca-ES" sz="1400" dirty="0">
                <a:solidFill>
                  <a:schemeClr val="bg1"/>
                </a:solidFill>
              </a:rPr>
              <a:t>Cecilia Conde</a:t>
            </a:r>
          </a:p>
          <a:p>
            <a:r>
              <a:rPr lang="ca-ES" sz="1400" dirty="0" err="1">
                <a:solidFill>
                  <a:schemeClr val="bg1"/>
                </a:solidFill>
              </a:rPr>
              <a:t>Cecilia.conde@uab.cat</a:t>
            </a:r>
            <a:endParaRPr lang="ca-ES" sz="1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9342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1817E2-1485-4706-96AF-60E826C1C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s-ES" sz="3600">
                <a:solidFill>
                  <a:srgbClr val="C00000"/>
                </a:solidFill>
              </a:rPr>
              <a:t>Estructura de costos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B56D600-19BA-46CA-8EDE-1615C8064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" sz="1900"/>
          </a:p>
          <a:p>
            <a:pPr marL="0" indent="0" algn="just">
              <a:lnSpc>
                <a:spcPct val="100000"/>
              </a:lnSpc>
              <a:buNone/>
            </a:pPr>
            <a:r>
              <a:rPr lang="ca-ES" sz="1900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a-ES" sz="19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’any 2021 la descripció de </a:t>
            </a:r>
            <a:r>
              <a:rPr lang="ca-ES" sz="19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l’estructura de costos </a:t>
            </a:r>
            <a:r>
              <a:rPr lang="ca-ES" sz="19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de la memòria econòmica es consolida com</a:t>
            </a:r>
            <a:r>
              <a:rPr lang="ca-ES" sz="19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9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informació </a:t>
            </a:r>
            <a:r>
              <a:rPr lang="ca-ES" sz="19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disponible a la immensa major part dels plecs </a:t>
            </a:r>
            <a:r>
              <a:rPr lang="ca-ES" sz="19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administratius, no només a Barcelona, sinó a la majoria dels municipis.</a:t>
            </a:r>
            <a:endParaRPr lang="es-ES" sz="19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Imagen 7" descr="Diagrama&#10;&#10;Descripción generada automáticamente">
            <a:extLst>
              <a:ext uri="{FF2B5EF4-FFF2-40B4-BE49-F238E27FC236}">
                <a16:creationId xmlns:a16="http://schemas.microsoft.com/office/drawing/2014/main" id="{9C10B7A9-B297-D112-C304-7EEB333D7D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7336" y="1945956"/>
            <a:ext cx="6545148" cy="3480179"/>
          </a:xfrm>
          <a:prstGeom prst="rect">
            <a:avLst/>
          </a:prstGeom>
        </p:spPr>
      </p:pic>
      <p:sp>
        <p:nvSpPr>
          <p:cNvPr id="3" name="CuadroTexto 2">
            <a:extLst>
              <a:ext uri="{FF2B5EF4-FFF2-40B4-BE49-F238E27FC236}">
                <a16:creationId xmlns:a16="http://schemas.microsoft.com/office/drawing/2014/main" id="{AAF5D7E1-DF9A-E40E-BC70-A20F05683275}"/>
              </a:ext>
            </a:extLst>
          </p:cNvPr>
          <p:cNvSpPr txBox="1"/>
          <p:nvPr/>
        </p:nvSpPr>
        <p:spPr>
          <a:xfrm>
            <a:off x="10196188" y="5523978"/>
            <a:ext cx="8016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err="1"/>
              <a:t>Any</a:t>
            </a:r>
            <a:r>
              <a:rPr lang="es-ES" sz="1200"/>
              <a:t> 2021</a:t>
            </a:r>
          </a:p>
        </p:txBody>
      </p:sp>
    </p:spTree>
    <p:extLst>
      <p:ext uri="{BB962C8B-B14F-4D97-AF65-F5344CB8AC3E}">
        <p14:creationId xmlns:p14="http://schemas.microsoft.com/office/powerpoint/2010/main" val="24397217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1817E2-1485-4706-96AF-60E826C1C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s-ES" sz="3600" err="1">
                <a:solidFill>
                  <a:srgbClr val="C00000"/>
                </a:solidFill>
              </a:rPr>
              <a:t>Puntuació</a:t>
            </a:r>
            <a:r>
              <a:rPr lang="es-ES" sz="3600">
                <a:solidFill>
                  <a:srgbClr val="C00000"/>
                </a:solidFill>
              </a:rPr>
              <a:t> mínima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B56D600-19BA-46CA-8EDE-1615C8064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1"/>
            <a:ext cx="3505494" cy="3220278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es-ES" sz="1900"/>
          </a:p>
          <a:p>
            <a:pPr marL="0" lvl="0" indent="0" algn="just">
              <a:lnSpc>
                <a:spcPct val="150000"/>
              </a:lnSpc>
              <a:buNone/>
            </a:pPr>
            <a:r>
              <a:rPr lang="ca-ES" sz="18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El criteri relatiu a </a:t>
            </a:r>
            <a:r>
              <a:rPr lang="ca-ES" sz="18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la</a:t>
            </a:r>
            <a:r>
              <a:rPr lang="ca-ES" sz="1800">
                <a:solidFill>
                  <a:srgbClr val="C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8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puntuació mínima</a:t>
            </a:r>
            <a:r>
              <a:rPr lang="ca-ES" sz="18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8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per tal de que l’oferta sigui valorada es manté estable i</a:t>
            </a:r>
            <a:r>
              <a:rPr lang="ca-ES" sz="18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creix 1,1 punts en relació a</a:t>
            </a:r>
            <a:r>
              <a:rPr lang="ca-ES" sz="18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l’any 2019. Aquest criteri continua essent </a:t>
            </a:r>
            <a:r>
              <a:rPr lang="ca-ES" sz="18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minoritari</a:t>
            </a:r>
            <a:r>
              <a:rPr lang="ca-ES" sz="1800" b="1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, però s’amplia, a més de </a:t>
            </a:r>
            <a:r>
              <a:rPr lang="ca-ES" sz="18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Barcelona, a Lleida i l’Hospitalet de Llobregat. </a:t>
            </a:r>
            <a:endParaRPr lang="es-ES" sz="18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ca-ES" sz="1800">
              <a:effectLst/>
              <a:latin typeface="Helvetica Ligh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1A9C8DC-5D1E-41E5-AFAD-286BF7C8F48C}"/>
              </a:ext>
            </a:extLst>
          </p:cNvPr>
          <p:cNvSpPr txBox="1"/>
          <p:nvPr/>
        </p:nvSpPr>
        <p:spPr>
          <a:xfrm>
            <a:off x="5607640" y="5381680"/>
            <a:ext cx="4613839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a-ES" sz="12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Puntuació mínima en el procés d’avaluació, conjunt de la mostra</a:t>
            </a:r>
            <a:endParaRPr lang="es-ES" sz="1200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784034BC-AADD-4B0F-B42D-54EC799697D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93660278"/>
              </p:ext>
            </p:extLst>
          </p:nvPr>
        </p:nvGraphicFramePr>
        <p:xfrm>
          <a:off x="5534828" y="2258863"/>
          <a:ext cx="5761400" cy="312281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Anillo 3">
            <a:extLst>
              <a:ext uri="{FF2B5EF4-FFF2-40B4-BE49-F238E27FC236}">
                <a16:creationId xmlns:a16="http://schemas.microsoft.com/office/drawing/2014/main" id="{7E11FFC5-7507-9159-C1A7-5ADB9218B677}"/>
              </a:ext>
            </a:extLst>
          </p:cNvPr>
          <p:cNvSpPr/>
          <p:nvPr/>
        </p:nvSpPr>
        <p:spPr>
          <a:xfrm>
            <a:off x="5448822" y="2116899"/>
            <a:ext cx="563671" cy="538619"/>
          </a:xfrm>
          <a:prstGeom prst="donut">
            <a:avLst>
              <a:gd name="adj" fmla="val 8721"/>
            </a:avLst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476017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572AF72F-4BEE-E34C-2436-F3F5C9DEED85}"/>
              </a:ext>
            </a:extLst>
          </p:cNvPr>
          <p:cNvSpPr/>
          <p:nvPr/>
        </p:nvSpPr>
        <p:spPr>
          <a:xfrm>
            <a:off x="3215640" y="4348444"/>
            <a:ext cx="6035040" cy="32002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DF41855-24CA-BD5F-DAF0-41D077273EC5}"/>
              </a:ext>
            </a:extLst>
          </p:cNvPr>
          <p:cNvSpPr/>
          <p:nvPr/>
        </p:nvSpPr>
        <p:spPr>
          <a:xfrm>
            <a:off x="2209800" y="1539240"/>
            <a:ext cx="7970520" cy="3870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Descripció de la mostra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Innovacions en la contractació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rgbClr val="C00000"/>
                </a:solidFill>
              </a:rPr>
              <a:t>Tipus de serveis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Criteris d’avaluació i adjudicació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Qui es presenta a les adjudicacions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Qui guanya els concursos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... i els concursos en concurrència entre EM i entitats TSS?</a:t>
            </a:r>
          </a:p>
        </p:txBody>
      </p:sp>
    </p:spTree>
    <p:extLst>
      <p:ext uri="{BB962C8B-B14F-4D97-AF65-F5344CB8AC3E}">
        <p14:creationId xmlns:p14="http://schemas.microsoft.com/office/powerpoint/2010/main" val="9746283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6747939-6885-6A78-7441-DF28A7D913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>
                <a:solidFill>
                  <a:srgbClr val="C00000"/>
                </a:solidFill>
              </a:rPr>
              <a:t>Tipus de serveis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ED6F56D-4A3A-1EA4-5832-652ED62547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90228" y="2585042"/>
            <a:ext cx="5181600" cy="2761873"/>
          </a:xfrm>
        </p:spPr>
        <p:txBody>
          <a:bodyPr/>
          <a:lstStyle/>
          <a:p>
            <a:pPr marL="0" lvl="0" indent="0">
              <a:buNone/>
            </a:pPr>
            <a:r>
              <a:rPr lang="ca-ES" sz="20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En general, els </a:t>
            </a:r>
            <a:r>
              <a:rPr lang="ca-ES" sz="2000">
                <a:solidFill>
                  <a:srgbClr val="C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més comuns </a:t>
            </a:r>
            <a:r>
              <a:rPr lang="ca-ES" sz="20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han estat: </a:t>
            </a:r>
            <a:endParaRPr lang="es-ES" sz="20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ca-ES" sz="20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Altres serveis comunitaris, socials o personals (31,2%)</a:t>
            </a:r>
            <a:endParaRPr lang="es-ES" sz="20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ca-ES" sz="20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Serveis de salut i assistència social (29,7%)</a:t>
            </a:r>
            <a:endParaRPr lang="es-ES" sz="20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r>
              <a:rPr lang="ca-ES" sz="20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Serveis d’esplai, culturals i esportius (13,6%)</a:t>
            </a:r>
            <a:endParaRPr lang="es-ES" sz="20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a-ES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F9175B6-39B1-DFE4-BA7B-E721B5E81CBB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ca-ES" sz="18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A Barcelona</a:t>
            </a:r>
            <a:r>
              <a:rPr lang="es-ES" sz="18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a-ES" sz="18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Altres serveis comunitaris, socials o personals (82,2%) </a:t>
            </a:r>
            <a:endParaRPr lang="es-ES" sz="18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ca-ES" sz="1800">
                <a:latin typeface="Helvetica Light"/>
                <a:ea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ca-ES" sz="1800">
                <a:effectLst/>
                <a:latin typeface="Helvetica Light"/>
                <a:ea typeface="Calibri" panose="020F0502020204030204" pitchFamily="34" charset="0"/>
                <a:cs typeface="Calibri" panose="020F0502020204030204" pitchFamily="34" charset="0"/>
              </a:rPr>
              <a:t>erveis de salut i assistència social (16,4%)</a:t>
            </a:r>
            <a:endParaRPr lang="ca-ES" sz="18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ca-ES" sz="18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Serveis d’esplai, culturals i esportius (1,4%) </a:t>
            </a:r>
            <a:endParaRPr lang="es-ES" sz="18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buNone/>
            </a:pPr>
            <a:endParaRPr lang="es-ES" sz="18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buNone/>
            </a:pPr>
            <a:r>
              <a:rPr lang="ca-ES" sz="1800" b="1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a-ES" sz="18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la resta dels municipis</a:t>
            </a:r>
            <a:r>
              <a:rPr lang="ca-ES" sz="18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ES" sz="1800"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ca-ES" sz="1800">
                <a:latin typeface="Helvetica Light"/>
                <a:cs typeface="Times New Roman" panose="02020603050405020304" pitchFamily="18" charset="0"/>
              </a:rPr>
              <a:t>Serveis de salut i assistència social (62,1%)</a:t>
            </a:r>
          </a:p>
          <a:p>
            <a:pPr marL="800100" lvl="1" indent="-342900" algn="just">
              <a:buFont typeface="+mj-lt"/>
              <a:buAutoNum type="arabicPeriod"/>
            </a:pPr>
            <a:r>
              <a:rPr lang="ca-ES" sz="18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Serveis d’esplai, culturals i esportius (20,7%) </a:t>
            </a:r>
            <a:endParaRPr lang="es-ES" sz="18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800100" lvl="1" indent="-342900" algn="just">
              <a:buFont typeface="+mj-lt"/>
              <a:buAutoNum type="arabicPeriod"/>
            </a:pPr>
            <a:r>
              <a:rPr lang="ca-ES" sz="1800">
                <a:latin typeface="Helvetica Light"/>
                <a:cs typeface="Times New Roman" panose="02020603050405020304" pitchFamily="18" charset="0"/>
              </a:rPr>
              <a:t>Serveis d’educació i formació professional (10,3%) </a:t>
            </a:r>
            <a:endParaRPr lang="es-ES" sz="1800">
              <a:latin typeface="Helvetica Light"/>
              <a:cs typeface="Times New Roman" panose="02020603050405020304" pitchFamily="18" charset="0"/>
            </a:endParaRPr>
          </a:p>
        </p:txBody>
      </p:sp>
      <p:sp>
        <p:nvSpPr>
          <p:cNvPr id="5" name="Flecha derecha 4">
            <a:extLst>
              <a:ext uri="{FF2B5EF4-FFF2-40B4-BE49-F238E27FC236}">
                <a16:creationId xmlns:a16="http://schemas.microsoft.com/office/drawing/2014/main" id="{07D9697D-0FC1-30DA-768C-EF3FFB3A2C8E}"/>
              </a:ext>
            </a:extLst>
          </p:cNvPr>
          <p:cNvSpPr/>
          <p:nvPr/>
        </p:nvSpPr>
        <p:spPr>
          <a:xfrm rot="19895473">
            <a:off x="5300420" y="2061275"/>
            <a:ext cx="852407" cy="60443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Flecha derecha 5">
            <a:extLst>
              <a:ext uri="{FF2B5EF4-FFF2-40B4-BE49-F238E27FC236}">
                <a16:creationId xmlns:a16="http://schemas.microsoft.com/office/drawing/2014/main" id="{4EA10C0E-6DEF-D92C-1314-CE48FE4043CD}"/>
              </a:ext>
            </a:extLst>
          </p:cNvPr>
          <p:cNvSpPr/>
          <p:nvPr/>
        </p:nvSpPr>
        <p:spPr>
          <a:xfrm rot="1080725">
            <a:off x="5390826" y="3794502"/>
            <a:ext cx="852407" cy="604434"/>
          </a:xfrm>
          <a:prstGeom prst="right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0301274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572AF72F-4BEE-E34C-2436-F3F5C9DEED85}"/>
              </a:ext>
            </a:extLst>
          </p:cNvPr>
          <p:cNvSpPr/>
          <p:nvPr/>
        </p:nvSpPr>
        <p:spPr>
          <a:xfrm>
            <a:off x="3215640" y="4348444"/>
            <a:ext cx="6035040" cy="32002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DF41855-24CA-BD5F-DAF0-41D077273EC5}"/>
              </a:ext>
            </a:extLst>
          </p:cNvPr>
          <p:cNvSpPr/>
          <p:nvPr/>
        </p:nvSpPr>
        <p:spPr>
          <a:xfrm>
            <a:off x="2209800" y="1539240"/>
            <a:ext cx="7970520" cy="3870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Descripció de la mostra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Innovacions en la contractació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Tipus de serveis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rgbClr val="C00000"/>
                </a:solidFill>
              </a:rPr>
              <a:t>Criteris d’avaluació i adjudicació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Qui es presenta a les adjudicacions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Qui guanya els concursos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... i els concursos en concurrència entre EM i entitats TSS?</a:t>
            </a:r>
          </a:p>
        </p:txBody>
      </p:sp>
    </p:spTree>
    <p:extLst>
      <p:ext uri="{BB962C8B-B14F-4D97-AF65-F5344CB8AC3E}">
        <p14:creationId xmlns:p14="http://schemas.microsoft.com/office/powerpoint/2010/main" val="5959822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7D998-C504-4FE8-B0EC-9CEFE0C89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>
                <a:solidFill>
                  <a:srgbClr val="C00000"/>
                </a:solidFill>
              </a:rPr>
              <a:t>Criteris d’avaluació i adjudicació</a:t>
            </a:r>
            <a:endParaRPr lang="es-ES">
              <a:solidFill>
                <a:srgbClr val="C0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787D3D-550D-4F5B-9115-D3C58B20E3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s-ES"/>
          </a:p>
          <a:p>
            <a:endParaRPr lang="es-ES"/>
          </a:p>
        </p:txBody>
      </p:sp>
      <p:graphicFrame>
        <p:nvGraphicFramePr>
          <p:cNvPr id="4" name="Diagrama 3">
            <a:extLst>
              <a:ext uri="{FF2B5EF4-FFF2-40B4-BE49-F238E27FC236}">
                <a16:creationId xmlns:a16="http://schemas.microsoft.com/office/drawing/2014/main" id="{AD2FCF14-9940-8A12-2C47-B295BA7569FC}"/>
              </a:ext>
            </a:extLst>
          </p:cNvPr>
          <p:cNvGraphicFramePr/>
          <p:nvPr/>
        </p:nvGraphicFramePr>
        <p:xfrm>
          <a:off x="1021080" y="2392680"/>
          <a:ext cx="10866120" cy="22783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Rectángulo 5">
            <a:extLst>
              <a:ext uri="{FF2B5EF4-FFF2-40B4-BE49-F238E27FC236}">
                <a16:creationId xmlns:a16="http://schemas.microsoft.com/office/drawing/2014/main" id="{35EF077D-9DE7-6151-CDA0-786E9AEC68D8}"/>
              </a:ext>
            </a:extLst>
          </p:cNvPr>
          <p:cNvSpPr/>
          <p:nvPr/>
        </p:nvSpPr>
        <p:spPr>
          <a:xfrm>
            <a:off x="1386840" y="4861560"/>
            <a:ext cx="1005840" cy="655320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a-ES" b="1"/>
              <a:t>PREU</a:t>
            </a:r>
          </a:p>
        </p:txBody>
      </p:sp>
      <p:sp>
        <p:nvSpPr>
          <p:cNvPr id="8" name="Flecha: doblada hacia arriba 7">
            <a:extLst>
              <a:ext uri="{FF2B5EF4-FFF2-40B4-BE49-F238E27FC236}">
                <a16:creationId xmlns:a16="http://schemas.microsoft.com/office/drawing/2014/main" id="{F1E98BE4-E568-2DDC-7FD8-01BD5D690328}"/>
              </a:ext>
            </a:extLst>
          </p:cNvPr>
          <p:cNvSpPr/>
          <p:nvPr/>
        </p:nvSpPr>
        <p:spPr>
          <a:xfrm>
            <a:off x="2392680" y="4861560"/>
            <a:ext cx="1234440" cy="518160"/>
          </a:xfrm>
          <a:prstGeom prst="bent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26" name="Flecha: doblada hacia arriba 25">
            <a:extLst>
              <a:ext uri="{FF2B5EF4-FFF2-40B4-BE49-F238E27FC236}">
                <a16:creationId xmlns:a16="http://schemas.microsoft.com/office/drawing/2014/main" id="{032F8BAF-81FB-90EE-8048-D31F0A1362CD}"/>
              </a:ext>
            </a:extLst>
          </p:cNvPr>
          <p:cNvSpPr/>
          <p:nvPr/>
        </p:nvSpPr>
        <p:spPr>
          <a:xfrm>
            <a:off x="2392680" y="4998720"/>
            <a:ext cx="9159240" cy="518160"/>
          </a:xfrm>
          <a:prstGeom prst="bentUp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117761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 animBg="1"/>
      <p:bldP spid="2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1817E2-1485-4706-96AF-60E826C1C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764043" cy="1622321"/>
          </a:xfrm>
        </p:spPr>
        <p:txBody>
          <a:bodyPr>
            <a:normAutofit/>
          </a:bodyPr>
          <a:lstStyle/>
          <a:p>
            <a:r>
              <a:rPr lang="ca-ES">
                <a:solidFill>
                  <a:srgbClr val="C00000"/>
                </a:solidFill>
              </a:rPr>
              <a:t>Criteris AFA i </a:t>
            </a:r>
            <a:r>
              <a:rPr lang="ca-ES" err="1">
                <a:solidFill>
                  <a:srgbClr val="C00000"/>
                </a:solidFill>
              </a:rPr>
              <a:t>JdV</a:t>
            </a:r>
            <a:endParaRPr lang="es-ES">
              <a:solidFill>
                <a:srgbClr val="C00000"/>
              </a:solidFill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B56D600-19BA-46CA-8EDE-1615C8064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3764043" cy="3785419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endParaRPr lang="es-ES" sz="1400"/>
          </a:p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a-ES" sz="1400" b="1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Els criteris AFA </a:t>
            </a:r>
            <a:r>
              <a:rPr lang="ca-ES" sz="1400" b="1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perd</a:t>
            </a:r>
            <a:r>
              <a:rPr lang="ca-ES" sz="1400" b="1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en pes </a:t>
            </a:r>
            <a:r>
              <a:rPr lang="ca-ES" sz="14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(66,1%) i</a:t>
            </a:r>
            <a:r>
              <a:rPr lang="ca-ES" sz="14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4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els criteris avaluables mitjanant judicis de valor (33,9%), per contra, </a:t>
            </a:r>
            <a:r>
              <a:rPr lang="ca-ES" sz="14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guanye</a:t>
            </a:r>
            <a:r>
              <a:rPr lang="ca-ES" sz="14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n pes.</a:t>
            </a:r>
          </a:p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a-ES" sz="14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Girona (100%), </a:t>
            </a:r>
            <a:r>
              <a:rPr lang="ca-ES" sz="14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l’Hospitalet de Llobregat (86%) i Tarragona (82,8%) són les ciutats que més atorguen als criteris AFA. </a:t>
            </a:r>
            <a:r>
              <a:rPr lang="ca-ES" sz="14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A Barcelona, els criteris AFA representen el 63,8% al 2021.</a:t>
            </a:r>
            <a:endParaRPr lang="es-ES" sz="14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FDC9FD78-EE1E-4FC5-8EB5-AD952CE271DA}"/>
              </a:ext>
            </a:extLst>
          </p:cNvPr>
          <p:cNvSpPr txBox="1"/>
          <p:nvPr/>
        </p:nvSpPr>
        <p:spPr>
          <a:xfrm>
            <a:off x="6082419" y="5797864"/>
            <a:ext cx="582720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a-ES" sz="1000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Conjunt de la mostra</a:t>
            </a:r>
            <a:endParaRPr lang="es-ES" sz="100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56527F19-5376-48F6-8CD0-DD9BD2FA0B4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549670091"/>
              </p:ext>
            </p:extLst>
          </p:nvPr>
        </p:nvGraphicFramePr>
        <p:xfrm>
          <a:off x="5606917" y="1528548"/>
          <a:ext cx="5827208" cy="42693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175637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D8CED89-87CB-4F8C-9B0B-F389D70E8C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a-ES">
                <a:solidFill>
                  <a:srgbClr val="C00000"/>
                </a:solidFill>
              </a:rPr>
              <a:t>Pes del preu</a:t>
            </a:r>
            <a:endParaRPr lang="es-ES">
              <a:solidFill>
                <a:srgbClr val="C00000"/>
              </a:solidFill>
            </a:endParaRP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6CF22D0C-A4C5-4A7B-81CA-DD6515B2CD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795674" y="1750741"/>
            <a:ext cx="5157787" cy="529774"/>
          </a:xfrm>
        </p:spPr>
        <p:txBody>
          <a:bodyPr/>
          <a:lstStyle/>
          <a:p>
            <a:r>
              <a:rPr lang="es-ES"/>
              <a:t>… en el </a:t>
            </a:r>
            <a:r>
              <a:rPr lang="es-ES" err="1"/>
              <a:t>conjunt</a:t>
            </a:r>
            <a:r>
              <a:rPr lang="es-ES"/>
              <a:t> de </a:t>
            </a:r>
            <a:r>
              <a:rPr lang="es-ES" err="1"/>
              <a:t>l’oferta</a:t>
            </a:r>
            <a:endParaRPr lang="es-ES"/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19151CF7-F369-40BE-B50C-235EEEF5D8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95674" y="2518327"/>
            <a:ext cx="4739377" cy="3684588"/>
          </a:xfrm>
        </p:spPr>
        <p:txBody>
          <a:bodyPr>
            <a:no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a-ES" sz="1400" b="1">
                <a:solidFill>
                  <a:srgbClr val="C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Varia en funció del territori:</a:t>
            </a:r>
            <a:r>
              <a:rPr lang="ca-ES" sz="1400">
                <a:solidFill>
                  <a:srgbClr val="C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4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a Barcelona es manté lleugerament per sota del 34%, i a la resta de ciutats arriba al 41,5% en el 2021 (lluny</a:t>
            </a:r>
            <a:r>
              <a:rPr lang="ca-ES" sz="14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4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del 62,2% del 2019). Girona és la ciutat que més pes li dona (83%).</a:t>
            </a:r>
            <a:endParaRPr lang="es-ES" sz="14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a-ES" sz="14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El </a:t>
            </a:r>
            <a:r>
              <a:rPr lang="ca-ES" sz="1400" b="1">
                <a:solidFill>
                  <a:srgbClr val="C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pes del preu </a:t>
            </a:r>
            <a:r>
              <a:rPr lang="ca-ES" sz="1400" b="1">
                <a:solidFill>
                  <a:srgbClr val="C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ca-ES" sz="1400" b="1">
                <a:solidFill>
                  <a:srgbClr val="C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pot veure incrementat o reduït en funció de la fórmula econòmica</a:t>
            </a:r>
            <a:r>
              <a:rPr lang="ca-ES" sz="1400">
                <a:solidFill>
                  <a:srgbClr val="C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4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aplicada. En el cas de Barcelona, es consolida la fórmula 1; a la resta de municipis, la fórmula </a:t>
            </a:r>
            <a:r>
              <a:rPr lang="ca-ES" sz="14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5 </a:t>
            </a:r>
            <a:r>
              <a:rPr lang="ca-ES" sz="14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representa un 78,4%.</a:t>
            </a:r>
            <a:endParaRPr lang="es-ES" sz="14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Marcador de texto 9">
            <a:extLst>
              <a:ext uri="{FF2B5EF4-FFF2-40B4-BE49-F238E27FC236}">
                <a16:creationId xmlns:a16="http://schemas.microsoft.com/office/drawing/2014/main" id="{1F8464FE-B458-4B00-BDCE-572B9345415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38088" y="1750741"/>
            <a:ext cx="5183188" cy="529774"/>
          </a:xfrm>
        </p:spPr>
        <p:txBody>
          <a:bodyPr/>
          <a:lstStyle/>
          <a:p>
            <a:r>
              <a:rPr lang="es-ES"/>
              <a:t>… en </a:t>
            </a:r>
            <a:r>
              <a:rPr lang="es-ES" err="1"/>
              <a:t>els</a:t>
            </a:r>
            <a:r>
              <a:rPr lang="es-ES"/>
              <a:t> AFA</a:t>
            </a:r>
          </a:p>
        </p:txBody>
      </p:sp>
      <p:sp>
        <p:nvSpPr>
          <p:cNvPr id="11" name="Marcador de contenido 10">
            <a:extLst>
              <a:ext uri="{FF2B5EF4-FFF2-40B4-BE49-F238E27FC236}">
                <a16:creationId xmlns:a16="http://schemas.microsoft.com/office/drawing/2014/main" id="{5CDDF348-1A73-487B-9C18-BF07476657E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839788" y="2548807"/>
            <a:ext cx="4905692" cy="3974548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a-ES" sz="1500" b="1">
                <a:solidFill>
                  <a:srgbClr val="C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En el període analitzat, el preu segueix essent el factor amb més pes</a:t>
            </a:r>
            <a:r>
              <a:rPr lang="ca-ES" sz="1500">
                <a:solidFill>
                  <a:srgbClr val="C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5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(62,6%) davant de la resta de criteris (37,4%). Com al 2019, Terrassa, Girona i Sabadell lideren, superant el </a:t>
            </a:r>
            <a:r>
              <a:rPr lang="ca-ES" sz="15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79</a:t>
            </a:r>
            <a:r>
              <a:rPr lang="ca-ES" sz="15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%. Contràriament, </a:t>
            </a:r>
            <a:r>
              <a:rPr lang="ca-ES" sz="1500" b="1">
                <a:solidFill>
                  <a:srgbClr val="C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Barcelona és la ciutat que menys pes li dona</a:t>
            </a:r>
            <a:r>
              <a:rPr lang="ca-ES" sz="1500">
                <a:solidFill>
                  <a:srgbClr val="C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5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(53,9%). </a:t>
            </a:r>
            <a:endParaRPr lang="es-ES" sz="15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a-ES" sz="15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Tanmateix, </a:t>
            </a:r>
            <a:r>
              <a:rPr lang="ca-ES" sz="15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el</a:t>
            </a:r>
            <a:r>
              <a:rPr lang="ca-ES" sz="1500" b="1">
                <a:solidFill>
                  <a:srgbClr val="C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pes del preu dins dels criteris AFA segueix una tendència a la baixa </a:t>
            </a:r>
            <a:r>
              <a:rPr lang="ca-ES" sz="15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(excepte Barcelona).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a-ES" sz="15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a-ES" sz="15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banda del preu, e</a:t>
            </a:r>
            <a:r>
              <a:rPr lang="ca-ES" sz="15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ls </a:t>
            </a:r>
            <a:r>
              <a:rPr lang="ca-ES" sz="1500" b="1">
                <a:solidFill>
                  <a:srgbClr val="C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criteris AFA que </a:t>
            </a:r>
            <a:r>
              <a:rPr lang="ca-ES" sz="1500" b="1">
                <a:solidFill>
                  <a:srgbClr val="C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en el 2021 </a:t>
            </a:r>
            <a:r>
              <a:rPr lang="ca-ES" sz="1500" b="1">
                <a:solidFill>
                  <a:srgbClr val="C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han tingut més pes</a:t>
            </a:r>
            <a:r>
              <a:rPr lang="ca-ES" sz="1500">
                <a:solidFill>
                  <a:srgbClr val="C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5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són:</a:t>
            </a:r>
            <a:endParaRPr lang="es-ES" sz="15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+mj-lt"/>
              <a:buAutoNum type="arabicPeriod"/>
            </a:pPr>
            <a:r>
              <a:rPr lang="ca-ES" sz="15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Formació i experiència dels equips (30,1%)</a:t>
            </a:r>
            <a:endParaRPr lang="es-ES" sz="15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50000"/>
              </a:lnSpc>
              <a:buFont typeface="+mj-lt"/>
              <a:buAutoNum type="arabicPeriod"/>
            </a:pPr>
            <a:r>
              <a:rPr lang="ca-ES" sz="15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Altres millores (18,1%)</a:t>
            </a:r>
          </a:p>
          <a:p>
            <a:pPr marL="742950" lvl="1" indent="-285750" algn="just">
              <a:lnSpc>
                <a:spcPct val="150000"/>
              </a:lnSpc>
              <a:buFont typeface="+mj-lt"/>
              <a:buAutoNum type="arabicPeriod"/>
            </a:pPr>
            <a:r>
              <a:rPr lang="ca-ES" sz="1500" b="1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Increment del servei (16,9%)</a:t>
            </a:r>
            <a:endParaRPr lang="es-ES" sz="1500" b="1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 algn="just">
              <a:lnSpc>
                <a:spcPct val="150000"/>
              </a:lnSpc>
              <a:buNone/>
            </a:pPr>
            <a:endParaRPr lang="es-ES" sz="14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210717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572AF72F-4BEE-E34C-2436-F3F5C9DEED85}"/>
              </a:ext>
            </a:extLst>
          </p:cNvPr>
          <p:cNvSpPr/>
          <p:nvPr/>
        </p:nvSpPr>
        <p:spPr>
          <a:xfrm>
            <a:off x="3215640" y="4348444"/>
            <a:ext cx="6035040" cy="32002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DF41855-24CA-BD5F-DAF0-41D077273EC5}"/>
              </a:ext>
            </a:extLst>
          </p:cNvPr>
          <p:cNvSpPr/>
          <p:nvPr/>
        </p:nvSpPr>
        <p:spPr>
          <a:xfrm>
            <a:off x="2209800" y="1539240"/>
            <a:ext cx="7970520" cy="3870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Descripció de la mostra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Innovacions en la contractació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Tipus de serveis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Criteris d’avaluació i adjudicació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rgbClr val="C00000"/>
                </a:solidFill>
              </a:rPr>
              <a:t>Qui es presenta als concursos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Qui guanya els concursos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... i els concursos en concurrència entre EM i entitats TSS?</a:t>
            </a:r>
          </a:p>
        </p:txBody>
      </p:sp>
    </p:spTree>
    <p:extLst>
      <p:ext uri="{BB962C8B-B14F-4D97-AF65-F5344CB8AC3E}">
        <p14:creationId xmlns:p14="http://schemas.microsoft.com/office/powerpoint/2010/main" val="161887576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1A7CE26-966F-4F4B-A940-905F3403C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err="1">
                <a:solidFill>
                  <a:srgbClr val="C00000"/>
                </a:solidFill>
              </a:rPr>
              <a:t>Evolució</a:t>
            </a:r>
            <a:r>
              <a:rPr lang="es-ES">
                <a:solidFill>
                  <a:srgbClr val="C00000"/>
                </a:solidFill>
              </a:rPr>
              <a:t> temporal de les </a:t>
            </a:r>
            <a:r>
              <a:rPr lang="es-ES" err="1">
                <a:solidFill>
                  <a:srgbClr val="C00000"/>
                </a:solidFill>
              </a:rPr>
              <a:t>entitats</a:t>
            </a:r>
            <a:r>
              <a:rPr lang="es-ES">
                <a:solidFill>
                  <a:srgbClr val="C00000"/>
                </a:solidFill>
              </a:rPr>
              <a:t> licitadores</a:t>
            </a: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56965062-F475-46AC-86AF-1588D10AE0BD}"/>
              </a:ext>
            </a:extLst>
          </p:cNvPr>
          <p:cNvSpPr txBox="1"/>
          <p:nvPr/>
        </p:nvSpPr>
        <p:spPr>
          <a:xfrm>
            <a:off x="6758609" y="5642748"/>
            <a:ext cx="4850295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a-ES" sz="12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Evolució dels </a:t>
            </a:r>
            <a:r>
              <a:rPr lang="ca-ES" sz="12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pressupostos</a:t>
            </a:r>
            <a:r>
              <a:rPr lang="ca-ES" sz="12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de licitació segons naturalesa dels concursants, 2017-2021. Conjunt de la mostra.</a:t>
            </a:r>
            <a:endParaRPr lang="es-ES" sz="1200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EA4BC8CC-B4CD-4056-AACC-C8AE66A3DD95}"/>
              </a:ext>
            </a:extLst>
          </p:cNvPr>
          <p:cNvSpPr txBox="1"/>
          <p:nvPr/>
        </p:nvSpPr>
        <p:spPr>
          <a:xfrm>
            <a:off x="314527" y="5642748"/>
            <a:ext cx="578147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a-ES" sz="12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Evolució del </a:t>
            </a:r>
            <a:r>
              <a:rPr lang="ca-ES" sz="12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volum de contrac</a:t>
            </a:r>
            <a:r>
              <a:rPr lang="ca-ES" sz="12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ca-ES" sz="12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es</a:t>
            </a:r>
            <a:r>
              <a:rPr lang="ca-ES" sz="12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, segons naturalesa dels concursants, 2017-2021. Conjunt de la mostra.</a:t>
            </a:r>
            <a:endParaRPr lang="es-ES" sz="1200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AC79A723-261B-4480-BCC3-78EDF2B09869}"/>
              </a:ext>
            </a:extLst>
          </p:cNvPr>
          <p:cNvSpPr txBox="1"/>
          <p:nvPr/>
        </p:nvSpPr>
        <p:spPr>
          <a:xfrm>
            <a:off x="4636282" y="1780101"/>
            <a:ext cx="5194253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s-ES"/>
              <a:t>Es </a:t>
            </a:r>
            <a:r>
              <a:rPr lang="es-ES" err="1"/>
              <a:t>manté</a:t>
            </a:r>
            <a:r>
              <a:rPr lang="es-ES"/>
              <a:t> el </a:t>
            </a:r>
            <a:r>
              <a:rPr lang="es-ES" err="1"/>
              <a:t>canvi</a:t>
            </a:r>
            <a:r>
              <a:rPr lang="es-ES"/>
              <a:t> de </a:t>
            </a:r>
            <a:r>
              <a:rPr lang="es-ES" err="1"/>
              <a:t>tendència</a:t>
            </a:r>
            <a:r>
              <a:rPr lang="es-ES"/>
              <a:t> </a:t>
            </a:r>
            <a:r>
              <a:rPr lang="es-ES" err="1"/>
              <a:t>identificat</a:t>
            </a:r>
            <a:r>
              <a:rPr lang="es-ES"/>
              <a:t> </a:t>
            </a:r>
            <a:r>
              <a:rPr lang="es-ES" err="1"/>
              <a:t>l’any</a:t>
            </a:r>
            <a:r>
              <a:rPr lang="es-ES"/>
              <a:t> 2019</a:t>
            </a:r>
          </a:p>
        </p:txBody>
      </p:sp>
      <p:sp>
        <p:nvSpPr>
          <p:cNvPr id="11" name="Flecha: hacia abajo 10">
            <a:extLst>
              <a:ext uri="{FF2B5EF4-FFF2-40B4-BE49-F238E27FC236}">
                <a16:creationId xmlns:a16="http://schemas.microsoft.com/office/drawing/2014/main" id="{D792296E-E4EE-41D3-8E88-D65CC42E5040}"/>
              </a:ext>
            </a:extLst>
          </p:cNvPr>
          <p:cNvSpPr/>
          <p:nvPr/>
        </p:nvSpPr>
        <p:spPr>
          <a:xfrm>
            <a:off x="3937292" y="2238758"/>
            <a:ext cx="267286" cy="20972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2" name="Flecha: hacia abajo 11">
            <a:extLst>
              <a:ext uri="{FF2B5EF4-FFF2-40B4-BE49-F238E27FC236}">
                <a16:creationId xmlns:a16="http://schemas.microsoft.com/office/drawing/2014/main" id="{2BEA2069-7398-421D-9CB3-3FB0FB2A621F}"/>
              </a:ext>
            </a:extLst>
          </p:cNvPr>
          <p:cNvSpPr/>
          <p:nvPr/>
        </p:nvSpPr>
        <p:spPr>
          <a:xfrm>
            <a:off x="9696892" y="2343620"/>
            <a:ext cx="267286" cy="20972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D91DBC13-0CC7-499C-8F85-7C2F8DF48E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747874361"/>
              </p:ext>
            </p:extLst>
          </p:nvPr>
        </p:nvGraphicFramePr>
        <p:xfrm>
          <a:off x="450376" y="2423787"/>
          <a:ext cx="5645624" cy="304388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6DF5F7CB-6871-4DE6-8DFC-8924FD27AD2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286972773"/>
              </p:ext>
            </p:extLst>
          </p:nvPr>
        </p:nvGraphicFramePr>
        <p:xfrm>
          <a:off x="6404449" y="2479995"/>
          <a:ext cx="5337175" cy="3162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004296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FF9D78F-3CD0-44B9-B236-CAED2DCB2B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4" y="1284731"/>
            <a:ext cx="9637776" cy="1430696"/>
          </a:xfrm>
        </p:spPr>
        <p:txBody>
          <a:bodyPr>
            <a:normAutofit/>
          </a:bodyPr>
          <a:lstStyle/>
          <a:p>
            <a:r>
              <a:rPr lang="es-ES" err="1"/>
              <a:t>Objectius</a:t>
            </a:r>
            <a:r>
              <a:rPr lang="es-ES"/>
              <a:t> de </a:t>
            </a:r>
            <a:r>
              <a:rPr lang="es-ES" err="1"/>
              <a:t>l’estudi</a:t>
            </a:r>
            <a:endParaRPr lang="es-ES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D499D72-13A1-4908-89F5-646593C2B9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47454" y="2810795"/>
            <a:ext cx="7523018" cy="2991705"/>
          </a:xfrm>
        </p:spPr>
        <p:txBody>
          <a:bodyPr>
            <a:normAutofit/>
          </a:bodyPr>
          <a:lstStyle/>
          <a:p>
            <a:pPr marL="342900" lvl="0" indent="-342900" algn="just">
              <a:spcAft>
                <a:spcPts val="800"/>
              </a:spcAft>
              <a:buFont typeface="+mj-lt"/>
              <a:buAutoNum type="arabicPeriod"/>
            </a:pPr>
            <a:r>
              <a:rPr lang="ca-ES" sz="1800" b="1">
                <a:latin typeface="Helvetica Light"/>
                <a:ea typeface="Calibri" panose="020F0502020204030204" pitchFamily="34" charset="0"/>
                <a:cs typeface="Calibri" panose="020F0502020204030204" pitchFamily="34" charset="0"/>
              </a:rPr>
              <a:t>Descriure i apr</a:t>
            </a:r>
            <a:r>
              <a:rPr lang="ca-ES" sz="1800" b="1">
                <a:effectLst/>
                <a:latin typeface="Helvetica Light"/>
                <a:ea typeface="Calibri" panose="020F0502020204030204" pitchFamily="34" charset="0"/>
                <a:cs typeface="Calibri" panose="020F0502020204030204" pitchFamily="34" charset="0"/>
              </a:rPr>
              <a:t>ofundir</a:t>
            </a:r>
            <a:r>
              <a:rPr lang="ca-ES" sz="1800">
                <a:effectLst/>
                <a:latin typeface="Helvetica Light"/>
                <a:ea typeface="Calibri" panose="020F0502020204030204" pitchFamily="34" charset="0"/>
                <a:cs typeface="Calibri" panose="020F0502020204030204" pitchFamily="34" charset="0"/>
              </a:rPr>
              <a:t> en característiques de la contractació pública en els Serveis d’Atenció a les Persones.</a:t>
            </a:r>
            <a:endParaRPr lang="es-ES" sz="18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800"/>
              </a:spcAft>
              <a:buFont typeface="+mj-lt"/>
              <a:buAutoNum type="arabicPeriod"/>
            </a:pPr>
            <a:r>
              <a:rPr lang="ca-ES" sz="1800" b="1">
                <a:effectLst/>
                <a:latin typeface="Helvetica Light"/>
                <a:ea typeface="Calibri" panose="020F0502020204030204" pitchFamily="34" charset="0"/>
                <a:cs typeface="Calibri" panose="020F0502020204030204" pitchFamily="34" charset="0"/>
              </a:rPr>
              <a:t>Identificar</a:t>
            </a:r>
            <a:r>
              <a:rPr lang="ca-ES" sz="1800">
                <a:effectLst/>
                <a:latin typeface="Helvetica Light"/>
                <a:ea typeface="Calibri" panose="020F0502020204030204" pitchFamily="34" charset="0"/>
                <a:cs typeface="Calibri" panose="020F0502020204030204" pitchFamily="34" charset="0"/>
              </a:rPr>
              <a:t> factors que influeixen en el procés d’avaluació i adjudicació</a:t>
            </a:r>
            <a:r>
              <a:rPr lang="ca-ES" sz="1800" b="1">
                <a:effectLst/>
                <a:latin typeface="Helvetica Light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a-ES" sz="1800">
                <a:effectLst/>
                <a:latin typeface="Helvetica Light"/>
                <a:ea typeface="Calibri" panose="020F0502020204030204" pitchFamily="34" charset="0"/>
                <a:cs typeface="Calibri" panose="020F0502020204030204" pitchFamily="34" charset="0"/>
              </a:rPr>
              <a:t>d’aquests contractes</a:t>
            </a:r>
          </a:p>
          <a:p>
            <a:pPr marL="342900" lvl="0" indent="-342900" algn="just">
              <a:spcAft>
                <a:spcPts val="800"/>
              </a:spcAft>
              <a:buFont typeface="+mj-lt"/>
              <a:buAutoNum type="arabicPeriod"/>
            </a:pPr>
            <a:r>
              <a:rPr lang="ca-ES" sz="1800" b="1">
                <a:effectLst/>
                <a:latin typeface="Helvetica Light"/>
                <a:ea typeface="Calibri" panose="020F0502020204030204" pitchFamily="34" charset="0"/>
                <a:cs typeface="Calibri" panose="020F0502020204030204" pitchFamily="34" charset="0"/>
              </a:rPr>
              <a:t>Analitzar </a:t>
            </a:r>
            <a:r>
              <a:rPr lang="ca-ES" sz="1800">
                <a:effectLst/>
                <a:latin typeface="Helvetica Light"/>
                <a:ea typeface="Calibri" panose="020F0502020204030204" pitchFamily="34" charset="0"/>
                <a:cs typeface="Calibri" panose="020F0502020204030204" pitchFamily="34" charset="0"/>
              </a:rPr>
              <a:t>les situacions de concurrència (o manca de concurrència) entre empreses mercantils i entitats del tercer sector social (TSS).</a:t>
            </a:r>
            <a:endParaRPr lang="es-ES" sz="18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15286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7CA7819-E122-4C30-A2DE-6E6C8A1D79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err="1">
                <a:solidFill>
                  <a:srgbClr val="C00000"/>
                </a:solidFill>
              </a:rPr>
              <a:t>Naturalesa</a:t>
            </a:r>
            <a:r>
              <a:rPr lang="es-ES">
                <a:solidFill>
                  <a:srgbClr val="C00000"/>
                </a:solidFill>
              </a:rPr>
              <a:t> de les </a:t>
            </a:r>
            <a:r>
              <a:rPr lang="es-ES" err="1">
                <a:solidFill>
                  <a:srgbClr val="C00000"/>
                </a:solidFill>
              </a:rPr>
              <a:t>entitats</a:t>
            </a:r>
            <a:r>
              <a:rPr lang="es-ES">
                <a:solidFill>
                  <a:srgbClr val="C00000"/>
                </a:solidFill>
              </a:rPr>
              <a:t> licitadores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38C0EE6-8A5B-43D5-8F8E-E7E77AB212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404730"/>
            <a:ext cx="4885151" cy="1031808"/>
          </a:xfrm>
        </p:spPr>
        <p:txBody>
          <a:bodyPr>
            <a:normAutofit/>
          </a:bodyPr>
          <a:lstStyle/>
          <a:p>
            <a:pPr algn="just"/>
            <a:r>
              <a:rPr lang="es-ES" sz="2200" err="1"/>
              <a:t>Sense</a:t>
            </a:r>
            <a:r>
              <a:rPr lang="es-ES" sz="2200"/>
              <a:t> </a:t>
            </a:r>
            <a:r>
              <a:rPr lang="es-ES" sz="2200" err="1"/>
              <a:t>concurrència</a:t>
            </a:r>
            <a:r>
              <a:rPr lang="es-ES" sz="2200"/>
              <a:t> entre </a:t>
            </a:r>
            <a:r>
              <a:rPr lang="es-ES" sz="2200" err="1"/>
              <a:t>empreses</a:t>
            </a:r>
            <a:r>
              <a:rPr lang="es-ES" sz="2200"/>
              <a:t> </a:t>
            </a:r>
            <a:r>
              <a:rPr lang="es-ES" sz="2200" err="1"/>
              <a:t>mercantils</a:t>
            </a:r>
            <a:r>
              <a:rPr lang="es-ES" sz="2200"/>
              <a:t> i </a:t>
            </a:r>
            <a:r>
              <a:rPr lang="es-ES" sz="2200" err="1"/>
              <a:t>entitats</a:t>
            </a:r>
            <a:r>
              <a:rPr lang="es-ES" sz="2200"/>
              <a:t> del TSS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8C79D93-92A3-4118-B690-B51A1D91DB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25230"/>
            <a:ext cx="4885151" cy="4100858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ca-ES" sz="22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ca-ES" sz="22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EM es presenten a aquest tipus de concursos majoritàriament a Badalona i Girona. En canvi, a Lleida i Sabadell ho fan les entitats TSS.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es-ES" sz="22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Per </a:t>
            </a:r>
            <a:r>
              <a:rPr lang="es-ES" sz="2200" err="1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tipus</a:t>
            </a:r>
            <a:r>
              <a:rPr lang="es-ES" sz="22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es-ES" sz="2200" err="1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serveis</a:t>
            </a:r>
            <a:r>
              <a:rPr lang="es-ES" sz="22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s-ES" sz="2200" err="1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on</a:t>
            </a:r>
            <a:r>
              <a:rPr lang="es-ES" sz="22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hi ha </a:t>
            </a:r>
            <a:r>
              <a:rPr lang="es-ES" sz="2200" b="1" err="1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menys</a:t>
            </a:r>
            <a:r>
              <a:rPr lang="es-ES" sz="2200" b="1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ES" sz="2200" b="1" err="1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concurència</a:t>
            </a:r>
            <a:r>
              <a:rPr lang="es-ES" sz="22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s-ES" sz="2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SzPts val="1000"/>
              <a:buFont typeface="+mj-lt"/>
              <a:buAutoNum type="arabicPeriod"/>
            </a:pPr>
            <a:endParaRPr lang="ca-ES" sz="2200">
              <a:solidFill>
                <a:srgbClr val="000000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SzPts val="1000"/>
              <a:buFont typeface="+mj-lt"/>
              <a:buAutoNum type="arabicPeriod"/>
            </a:pPr>
            <a:r>
              <a:rPr lang="ca-ES" sz="22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Serveis de prevenció d'accidents, vigilància, salvament i socorrisme (100% EM) </a:t>
            </a:r>
            <a:endParaRPr lang="es-ES" sz="2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 algn="just">
              <a:lnSpc>
                <a:spcPct val="115000"/>
              </a:lnSpc>
              <a:buSzPts val="1000"/>
              <a:buFont typeface="+mj-lt"/>
              <a:buAutoNum type="arabicPeriod"/>
            </a:pPr>
            <a:r>
              <a:rPr lang="ca-ES" sz="22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Menjars per a escoles (80% EM). </a:t>
            </a:r>
            <a:endParaRPr lang="es-ES" sz="2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0E5F9837-6E66-407B-B5CD-FD6B0C752C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67062" y="1641407"/>
            <a:ext cx="4888326" cy="755375"/>
          </a:xfrm>
        </p:spPr>
        <p:txBody>
          <a:bodyPr>
            <a:noAutofit/>
          </a:bodyPr>
          <a:lstStyle/>
          <a:p>
            <a:r>
              <a:rPr lang="es-ES" sz="2000"/>
              <a:t>En </a:t>
            </a:r>
            <a:r>
              <a:rPr lang="es-ES" sz="2000" err="1"/>
              <a:t>concurrència</a:t>
            </a:r>
            <a:r>
              <a:rPr lang="es-ES" sz="2000"/>
              <a:t> entre </a:t>
            </a:r>
            <a:r>
              <a:rPr lang="es-ES" sz="2000" err="1"/>
              <a:t>empreses</a:t>
            </a:r>
            <a:r>
              <a:rPr lang="es-ES" sz="2000"/>
              <a:t> </a:t>
            </a:r>
            <a:r>
              <a:rPr lang="es-ES" sz="2000" err="1"/>
              <a:t>mercantils</a:t>
            </a:r>
            <a:r>
              <a:rPr lang="es-ES" sz="2000"/>
              <a:t> i </a:t>
            </a:r>
            <a:r>
              <a:rPr lang="es-ES" sz="2000" err="1"/>
              <a:t>entitats</a:t>
            </a:r>
            <a:r>
              <a:rPr lang="es-ES" sz="2000"/>
              <a:t> del TSS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1B45FE8-3519-4955-8529-8E29C6753C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67062" y="2525230"/>
            <a:ext cx="4888325" cy="3967646"/>
          </a:xfrm>
        </p:spPr>
        <p:txBody>
          <a:bodyPr>
            <a:normAutofit fontScale="70000" lnSpcReduction="20000"/>
          </a:bodyPr>
          <a:lstStyle/>
          <a:p>
            <a:pPr marL="0" lvl="0" indent="0" algn="just">
              <a:lnSpc>
                <a:spcPct val="150000"/>
              </a:lnSpc>
              <a:buNone/>
            </a:pPr>
            <a:r>
              <a:rPr lang="ca-ES" sz="22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La concurrència entre entitats del TSS i EM </a:t>
            </a:r>
            <a:r>
              <a:rPr lang="ca-ES" sz="2200" b="1">
                <a:solidFill>
                  <a:srgbClr val="C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representa un 18,1% </a:t>
            </a:r>
            <a:r>
              <a:rPr lang="ca-ES" sz="22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dels casos de 2021; una xifra que ha anat disminuint al llarg d’aquest període.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a-ES" sz="22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A nivell pressupostari, la concurrència entre aquestes decreix fins el 13,2% (0,9 punts menys que al 2019). </a:t>
            </a:r>
          </a:p>
          <a:p>
            <a:pPr marL="0" lvl="0" indent="0" algn="just">
              <a:lnSpc>
                <a:spcPct val="150000"/>
              </a:lnSpc>
              <a:buNone/>
            </a:pPr>
            <a:r>
              <a:rPr lang="ca-ES" sz="22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Els serveis que hi ha </a:t>
            </a:r>
            <a:r>
              <a:rPr lang="ca-ES" sz="2200" b="1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més competència </a:t>
            </a:r>
            <a:r>
              <a:rPr lang="ca-ES" sz="22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entre EM i entitats són: </a:t>
            </a:r>
            <a:endParaRPr lang="es-ES" sz="2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ca-ES" sz="22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Serveis medi ambientals (50%) </a:t>
            </a:r>
            <a:endParaRPr lang="es-ES" sz="2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15000"/>
              </a:lnSpc>
              <a:buFont typeface="+mj-lt"/>
              <a:buAutoNum type="arabicPeriod"/>
            </a:pPr>
            <a:r>
              <a:rPr lang="ca-ES" sz="22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Serveis de gestió de projectes (</a:t>
            </a:r>
            <a:r>
              <a:rPr lang="ca-ES" sz="22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3</a:t>
            </a:r>
            <a:r>
              <a:rPr lang="ca-ES" sz="22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0%).</a:t>
            </a:r>
            <a:endParaRPr lang="es-ES" sz="22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570353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6">
            <a:extLst>
              <a:ext uri="{FF2B5EF4-FFF2-40B4-BE49-F238E27FC236}">
                <a16:creationId xmlns:a16="http://schemas.microsoft.com/office/drawing/2014/main" id="{F1E3C57C-C294-46EB-9728-544DDEAD2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err="1">
                <a:solidFill>
                  <a:srgbClr val="C00000"/>
                </a:solidFill>
              </a:rPr>
              <a:t>Concurrència</a:t>
            </a:r>
            <a:r>
              <a:rPr lang="es-ES">
                <a:solidFill>
                  <a:srgbClr val="C00000"/>
                </a:solidFill>
              </a:rPr>
              <a:t> o no entre EM i ETSS </a:t>
            </a:r>
            <a:r>
              <a:rPr lang="es-ES" err="1">
                <a:solidFill>
                  <a:srgbClr val="C00000"/>
                </a:solidFill>
              </a:rPr>
              <a:t>segons</a:t>
            </a:r>
            <a:r>
              <a:rPr lang="es-ES">
                <a:solidFill>
                  <a:srgbClr val="C00000"/>
                </a:solidFill>
              </a:rPr>
              <a:t> </a:t>
            </a:r>
            <a:r>
              <a:rPr lang="es-ES" err="1">
                <a:solidFill>
                  <a:srgbClr val="C00000"/>
                </a:solidFill>
              </a:rPr>
              <a:t>tipus</a:t>
            </a:r>
            <a:r>
              <a:rPr lang="es-ES">
                <a:solidFill>
                  <a:srgbClr val="C00000"/>
                </a:solidFill>
              </a:rPr>
              <a:t> de </a:t>
            </a:r>
            <a:r>
              <a:rPr lang="es-ES" err="1">
                <a:solidFill>
                  <a:srgbClr val="C00000"/>
                </a:solidFill>
              </a:rPr>
              <a:t>servei</a:t>
            </a:r>
            <a:endParaRPr lang="es-ES">
              <a:solidFill>
                <a:srgbClr val="C00000"/>
              </a:solidFill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CC9C571-8462-4BA6-80A1-ECE5F4E3DBF2}"/>
              </a:ext>
            </a:extLst>
          </p:cNvPr>
          <p:cNvSpPr txBox="1"/>
          <p:nvPr/>
        </p:nvSpPr>
        <p:spPr>
          <a:xfrm>
            <a:off x="1003143" y="5526243"/>
            <a:ext cx="9478338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a-ES" sz="12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Nombre de contractes amb concurrència i sense concurrència entre empreses mercantils i entitats del TSS,  en el tipus de serveis que tenen més de 20 casos, anys 2017-2021. Conjun</a:t>
            </a:r>
            <a:r>
              <a:rPr lang="ca-ES" sz="1200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t de la mostra (tots els municipis).</a:t>
            </a:r>
            <a:endParaRPr lang="es-ES" sz="1200"/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BFA41A29-C3D8-EF2B-FDF8-CACBE9B64E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949865"/>
              </p:ext>
            </p:extLst>
          </p:nvPr>
        </p:nvGraphicFramePr>
        <p:xfrm>
          <a:off x="1003143" y="1690688"/>
          <a:ext cx="9478338" cy="4019864"/>
        </p:xfrm>
        <a:graphic>
          <a:graphicData uri="http://schemas.openxmlformats.org/drawingml/2006/table">
            <a:tbl>
              <a:tblPr firstRow="1" firstCol="1" bandRow="1"/>
              <a:tblGrid>
                <a:gridCol w="3050242">
                  <a:extLst>
                    <a:ext uri="{9D8B030D-6E8A-4147-A177-3AD203B41FA5}">
                      <a16:colId xmlns:a16="http://schemas.microsoft.com/office/drawing/2014/main" val="3898017258"/>
                    </a:ext>
                  </a:extLst>
                </a:gridCol>
                <a:gridCol w="1528549">
                  <a:extLst>
                    <a:ext uri="{9D8B030D-6E8A-4147-A177-3AD203B41FA5}">
                      <a16:colId xmlns:a16="http://schemas.microsoft.com/office/drawing/2014/main" val="7930556"/>
                    </a:ext>
                  </a:extLst>
                </a:gridCol>
                <a:gridCol w="1487606">
                  <a:extLst>
                    <a:ext uri="{9D8B030D-6E8A-4147-A177-3AD203B41FA5}">
                      <a16:colId xmlns:a16="http://schemas.microsoft.com/office/drawing/2014/main" val="581610761"/>
                    </a:ext>
                  </a:extLst>
                </a:gridCol>
                <a:gridCol w="1433015">
                  <a:extLst>
                    <a:ext uri="{9D8B030D-6E8A-4147-A177-3AD203B41FA5}">
                      <a16:colId xmlns:a16="http://schemas.microsoft.com/office/drawing/2014/main" val="124629107"/>
                    </a:ext>
                  </a:extLst>
                </a:gridCol>
                <a:gridCol w="789783">
                  <a:extLst>
                    <a:ext uri="{9D8B030D-6E8A-4147-A177-3AD203B41FA5}">
                      <a16:colId xmlns:a16="http://schemas.microsoft.com/office/drawing/2014/main" val="4113415451"/>
                    </a:ext>
                  </a:extLst>
                </a:gridCol>
                <a:gridCol w="1189143">
                  <a:extLst>
                    <a:ext uri="{9D8B030D-6E8A-4147-A177-3AD203B41FA5}">
                      <a16:colId xmlns:a16="http://schemas.microsoft.com/office/drawing/2014/main" val="1266718356"/>
                    </a:ext>
                  </a:extLst>
                </a:gridCol>
              </a:tblGrid>
              <a:tr h="58068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 b="1">
                          <a:solidFill>
                            <a:srgbClr val="FFFFFF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Tipus de Servei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 b="1">
                          <a:solidFill>
                            <a:srgbClr val="FFFFFF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Entitats TSS i Emp. Mercantil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 b="1">
                          <a:solidFill>
                            <a:srgbClr val="FFFFFF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Només Emp. Mercantil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 b="1">
                          <a:solidFill>
                            <a:srgbClr val="FFFFFF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Només Entitats TSS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 b="1">
                          <a:solidFill>
                            <a:srgbClr val="FFFFFF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Desert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 b="1">
                          <a:solidFill>
                            <a:srgbClr val="FFFFFF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Total general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70060278"/>
                  </a:ext>
                </a:extLst>
              </a:tr>
              <a:tr h="67562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Altres serveis comunitaris, socials o personals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25,9%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800" b="1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51,8%</a:t>
                      </a:r>
                      <a:endParaRPr lang="es-ES" sz="1800" b="1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19,9%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2,4%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 b="1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100%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6407792"/>
                  </a:ext>
                </a:extLst>
              </a:tr>
              <a:tr h="518615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 b="1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Serveis de salut i assistència social</a:t>
                      </a:r>
                      <a:endParaRPr lang="es-ES" sz="1500" b="1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22,9%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16,6%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800" b="1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51,0%</a:t>
                      </a:r>
                      <a:endParaRPr lang="es-ES" sz="1800" b="1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9,6%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 b="1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100%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897708"/>
                  </a:ext>
                </a:extLst>
              </a:tr>
              <a:tr h="586854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Serveis d'esplai, culturals i esportius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21,9%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800" b="1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41,1%</a:t>
                      </a:r>
                      <a:endParaRPr lang="es-ES" sz="1800" b="1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27,4%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9,6%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 b="1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100%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6387347"/>
                  </a:ext>
                </a:extLst>
              </a:tr>
              <a:tr h="696036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Serveis d’educació i formació professional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 b="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29,8%</a:t>
                      </a:r>
                      <a:endParaRPr lang="es-ES" sz="1500" b="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800" b="1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46,8%</a:t>
                      </a:r>
                      <a:endParaRPr lang="es-ES" sz="1800" b="1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23,4%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0,0%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 b="1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100%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59630409"/>
                  </a:ext>
                </a:extLst>
              </a:tr>
              <a:tr h="690243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Altres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 b="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26,3%</a:t>
                      </a:r>
                      <a:endParaRPr lang="es-ES" sz="1500" b="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21,1%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800" b="1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42,1%</a:t>
                      </a:r>
                      <a:endParaRPr lang="es-ES" sz="1800" b="1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10,5%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500" b="1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100%</a:t>
                      </a:r>
                      <a:endParaRPr lang="es-ES" sz="15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1643169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036341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572AF72F-4BEE-E34C-2436-F3F5C9DEED85}"/>
              </a:ext>
            </a:extLst>
          </p:cNvPr>
          <p:cNvSpPr/>
          <p:nvPr/>
        </p:nvSpPr>
        <p:spPr>
          <a:xfrm>
            <a:off x="3215640" y="4348444"/>
            <a:ext cx="6035040" cy="32002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DF41855-24CA-BD5F-DAF0-41D077273EC5}"/>
              </a:ext>
            </a:extLst>
          </p:cNvPr>
          <p:cNvSpPr/>
          <p:nvPr/>
        </p:nvSpPr>
        <p:spPr>
          <a:xfrm>
            <a:off x="2209800" y="1539240"/>
            <a:ext cx="7970520" cy="3870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Descripció de la mostra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Innovacions en la contractació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Tipus de serveis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Criteris d’avaluació i adjudicació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rgbClr val="C00000"/>
                </a:solidFill>
              </a:rPr>
              <a:t>Qui guanya els concursos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... i els concursos en concurrència entre EM i entitats TSS?</a:t>
            </a:r>
          </a:p>
        </p:txBody>
      </p:sp>
    </p:spTree>
    <p:extLst>
      <p:ext uri="{BB962C8B-B14F-4D97-AF65-F5344CB8AC3E}">
        <p14:creationId xmlns:p14="http://schemas.microsoft.com/office/powerpoint/2010/main" val="103554682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1817E2-1485-4706-96AF-60E826C1C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s-ES" err="1">
                <a:solidFill>
                  <a:srgbClr val="C00000"/>
                </a:solidFill>
              </a:rPr>
              <a:t>Naturalesa</a:t>
            </a:r>
            <a:r>
              <a:rPr lang="es-ES">
                <a:solidFill>
                  <a:srgbClr val="C00000"/>
                </a:solidFill>
              </a:rPr>
              <a:t> del </a:t>
            </a:r>
            <a:r>
              <a:rPr lang="es-ES" err="1">
                <a:solidFill>
                  <a:srgbClr val="C00000"/>
                </a:solidFill>
              </a:rPr>
              <a:t>guanyador</a:t>
            </a:r>
            <a:endParaRPr lang="es-ES">
              <a:solidFill>
                <a:srgbClr val="C00000"/>
              </a:solidFill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B56D600-19BA-46CA-8EDE-1615C8064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3764043" cy="3785419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a-ES" sz="14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En general, es </a:t>
            </a:r>
            <a:r>
              <a:rPr lang="ca-ES" sz="14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constata</a:t>
            </a:r>
            <a:r>
              <a:rPr lang="ca-ES" sz="14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4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un</a:t>
            </a:r>
            <a:r>
              <a:rPr lang="ca-ES" sz="14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400" b="1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major grau de competitivitat de les EM davant de les entitats del TSS.</a:t>
            </a:r>
          </a:p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a-ES" sz="14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Tot i que l</a:t>
            </a:r>
            <a:r>
              <a:rPr lang="ca-ES" sz="14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’any 2021 </a:t>
            </a:r>
            <a:r>
              <a:rPr lang="ca-ES" sz="1400" b="1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decreix</a:t>
            </a:r>
            <a:r>
              <a:rPr lang="ca-ES" sz="1400" b="1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lleugerament  el número d’EM que guanyen</a:t>
            </a:r>
            <a:r>
              <a:rPr lang="ca-ES" sz="14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aquest tipus de concursos (51,9%) i augmenta el número d’entitats TSS (37,5%), e</a:t>
            </a:r>
            <a:r>
              <a:rPr lang="ca-ES" sz="14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ca-ES" sz="1400" b="1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termes pressupostaris, la diferència continua creixent: les EM guanyen un 79,9%</a:t>
            </a:r>
            <a:r>
              <a:rPr lang="ca-ES" sz="14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, davant un 19,9% de les entitats TSS. </a:t>
            </a:r>
            <a:endParaRPr lang="es-ES" sz="14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 indent="0" algn="just">
              <a:lnSpc>
                <a:spcPct val="150000"/>
              </a:lnSpc>
              <a:buNone/>
            </a:pPr>
            <a:endParaRPr lang="ca-ES" sz="1400">
              <a:solidFill>
                <a:srgbClr val="000000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s-ES" sz="140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87D32238-75D4-4DAE-A412-083E6E6AE0E1}"/>
              </a:ext>
            </a:extLst>
          </p:cNvPr>
          <p:cNvSpPr txBox="1"/>
          <p:nvPr/>
        </p:nvSpPr>
        <p:spPr>
          <a:xfrm>
            <a:off x="5569527" y="3171672"/>
            <a:ext cx="5973543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a-ES" sz="9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Guanyadors en volum de contractes i volum pressupostari. Conjun</a:t>
            </a:r>
            <a:r>
              <a:rPr lang="ca-ES" sz="900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t de la mostra (tots els municipis).</a:t>
            </a:r>
            <a:endParaRPr lang="es-ES" sz="900"/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B2A6E386-7150-476C-2D32-5E0BA38F2B13}"/>
              </a:ext>
            </a:extLst>
          </p:cNvPr>
          <p:cNvSpPr txBox="1"/>
          <p:nvPr/>
        </p:nvSpPr>
        <p:spPr>
          <a:xfrm>
            <a:off x="5536252" y="3670104"/>
            <a:ext cx="6093994" cy="2308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a-ES" sz="9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Evolució del volum de casos guanyats, segons naturalesa de l’adjudicatari, 2017-2021</a:t>
            </a:r>
            <a:endParaRPr lang="ca-ES" sz="900"/>
          </a:p>
        </p:txBody>
      </p:sp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276B8F6A-DA56-2C39-B944-51E1DFF35D8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8547627"/>
              </p:ext>
            </p:extLst>
          </p:nvPr>
        </p:nvGraphicFramePr>
        <p:xfrm>
          <a:off x="5544378" y="3930313"/>
          <a:ext cx="5411470" cy="22218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3" name="Objeto 12">
            <a:extLst>
              <a:ext uri="{FF2B5EF4-FFF2-40B4-BE49-F238E27FC236}">
                <a16:creationId xmlns:a16="http://schemas.microsoft.com/office/drawing/2014/main" id="{456BB4D8-3225-207B-EAAB-1DAF4BCE43E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7997143"/>
              </p:ext>
            </p:extLst>
          </p:nvPr>
        </p:nvGraphicFramePr>
        <p:xfrm>
          <a:off x="4897605" y="811213"/>
          <a:ext cx="6631445" cy="27250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5400403" imgH="2219840" progId="Word.Document.12">
                  <p:embed/>
                </p:oleObj>
              </mc:Choice>
              <mc:Fallback>
                <p:oleObj name="Document" r:id="rId3" imgW="5400403" imgH="2219840" progId="Word.Document.12">
                  <p:embed/>
                  <p:pic>
                    <p:nvPicPr>
                      <p:cNvPr id="13" name="Objeto 12">
                        <a:extLst>
                          <a:ext uri="{FF2B5EF4-FFF2-40B4-BE49-F238E27FC236}">
                            <a16:creationId xmlns:a16="http://schemas.microsoft.com/office/drawing/2014/main" id="{456BB4D8-3225-207B-EAAB-1DAF4BCE43E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897605" y="811213"/>
                        <a:ext cx="6631445" cy="272509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2771482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1817E2-1485-4706-96AF-60E826C1C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6715" y="629266"/>
            <a:ext cx="3505495" cy="1622321"/>
          </a:xfrm>
        </p:spPr>
        <p:txBody>
          <a:bodyPr>
            <a:normAutofit/>
          </a:bodyPr>
          <a:lstStyle/>
          <a:p>
            <a:r>
              <a:rPr lang="es-ES" err="1">
                <a:solidFill>
                  <a:srgbClr val="C00000"/>
                </a:solidFill>
              </a:rPr>
              <a:t>Rangs</a:t>
            </a:r>
            <a:r>
              <a:rPr lang="es-ES">
                <a:solidFill>
                  <a:srgbClr val="C00000"/>
                </a:solidFill>
              </a:rPr>
              <a:t> </a:t>
            </a:r>
            <a:r>
              <a:rPr lang="es-ES" err="1">
                <a:solidFill>
                  <a:srgbClr val="C00000"/>
                </a:solidFill>
              </a:rPr>
              <a:t>pressupostaris</a:t>
            </a:r>
            <a:endParaRPr lang="es-ES">
              <a:solidFill>
                <a:srgbClr val="C00000"/>
              </a:solidFill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B56D600-19BA-46CA-8EDE-1615C8064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438400"/>
            <a:ext cx="3764043" cy="3785419"/>
          </a:xfrm>
        </p:spPr>
        <p:txBody>
          <a:bodyPr>
            <a:normAutofit lnSpcReduction="10000"/>
          </a:bodyPr>
          <a:lstStyle/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a-ES" sz="14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Les </a:t>
            </a: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entitats del TSS </a:t>
            </a:r>
            <a:r>
              <a:rPr lang="ca-ES" sz="14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es segueixen mostrant </a:t>
            </a: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més competitives </a:t>
            </a:r>
            <a:r>
              <a:rPr lang="ca-ES" sz="14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en els contractes fins a </a:t>
            </a: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100.000€.</a:t>
            </a:r>
            <a:r>
              <a:rPr lang="ca-ES" sz="14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Pel contrari, les EM mostren una superioritat en els de valors superiors, especialment en els d’entre 500.001€ i un milió. </a:t>
            </a: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Tot i així a Barcelona el </a:t>
            </a:r>
            <a:r>
              <a:rPr lang="ca-ES" sz="1400" b="1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38,2</a:t>
            </a: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% dels casos </a:t>
            </a:r>
            <a:r>
              <a:rPr lang="ca-ES" sz="1400" b="1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+ 1M€ són per les entitats del TSS.</a:t>
            </a:r>
          </a:p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a-ES" sz="1400" b="1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Els contractes de menor import es redueixen dràsticament</a:t>
            </a:r>
            <a:r>
              <a:rPr lang="ca-ES" sz="14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. A</a:t>
            </a:r>
            <a:r>
              <a:rPr lang="ca-ES" sz="1400" b="1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4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Barcelona representen el 36,8%, i el 64,9% a la resta de municipis.</a:t>
            </a:r>
            <a:endParaRPr lang="ca-ES" sz="1400" b="1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77AA7798-D9CF-42C6-A981-BF15416EF529}"/>
              </a:ext>
            </a:extLst>
          </p:cNvPr>
          <p:cNvSpPr txBox="1"/>
          <p:nvPr/>
        </p:nvSpPr>
        <p:spPr>
          <a:xfrm>
            <a:off x="5753292" y="5466073"/>
            <a:ext cx="5076635" cy="2769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a-ES" sz="1000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Rangs pressupostaris. C</a:t>
            </a:r>
            <a:r>
              <a:rPr lang="ca-ES" sz="10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onjun</a:t>
            </a:r>
            <a:r>
              <a:rPr lang="ca-ES" sz="1000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t de la mostra. (tots els municipis)</a:t>
            </a:r>
            <a:r>
              <a:rPr lang="ca-ES" sz="1200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1200"/>
          </a:p>
        </p:txBody>
      </p:sp>
      <p:graphicFrame>
        <p:nvGraphicFramePr>
          <p:cNvPr id="8" name="Gráfico 7">
            <a:extLst>
              <a:ext uri="{FF2B5EF4-FFF2-40B4-BE49-F238E27FC236}">
                <a16:creationId xmlns:a16="http://schemas.microsoft.com/office/drawing/2014/main" id="{002AC3F1-08B3-A1E8-1454-0EA3F3A4ACD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748475"/>
              </p:ext>
            </p:extLst>
          </p:nvPr>
        </p:nvGraphicFramePr>
        <p:xfrm>
          <a:off x="5710428" y="2241961"/>
          <a:ext cx="5410200" cy="3224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045649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1817E2-1485-4706-96AF-60E826C1C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s-ES" err="1">
                <a:solidFill>
                  <a:srgbClr val="C00000"/>
                </a:solidFill>
              </a:rPr>
              <a:t>Criteris</a:t>
            </a:r>
            <a:r>
              <a:rPr lang="es-ES">
                <a:solidFill>
                  <a:srgbClr val="C00000"/>
                </a:solidFill>
              </a:rPr>
              <a:t> </a:t>
            </a:r>
            <a:r>
              <a:rPr lang="es-ES" err="1">
                <a:solidFill>
                  <a:srgbClr val="C00000"/>
                </a:solidFill>
              </a:rPr>
              <a:t>determinants</a:t>
            </a:r>
            <a:endParaRPr lang="es-ES">
              <a:solidFill>
                <a:srgbClr val="C00000"/>
              </a:solidFill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B56D600-19BA-46CA-8EDE-1615C8064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 fontScale="92500"/>
          </a:bodyPr>
          <a:lstStyle/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a-ES" sz="14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A més de la meitat dels casos analitzats en el període 2017-2021</a:t>
            </a:r>
            <a:r>
              <a:rPr lang="ca-ES" sz="14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, el </a:t>
            </a:r>
            <a:r>
              <a:rPr lang="ca-ES" sz="1400" b="1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guanyador no té competència</a:t>
            </a:r>
            <a:r>
              <a:rPr lang="ca-ES" sz="14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ca-ES" sz="14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 </a:t>
            </a:r>
          </a:p>
          <a:p>
            <a:pPr marL="34290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a-ES" sz="14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ca-ES" sz="1400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ls </a:t>
            </a:r>
            <a:r>
              <a:rPr lang="ca-ES" sz="1400" b="1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criteris AFA </a:t>
            </a:r>
            <a:r>
              <a:rPr lang="ca-ES" sz="1400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prevalen com </a:t>
            </a:r>
            <a:r>
              <a:rPr lang="ca-ES" sz="1400" b="1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a </a:t>
            </a: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factors determinants</a:t>
            </a:r>
            <a:r>
              <a:rPr lang="ca-ES" sz="14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a l’hora de </a:t>
            </a:r>
            <a:r>
              <a:rPr lang="ca-ES" sz="1400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resoldre les adjudicacions.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a-ES" sz="1400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Les EM presenten una</a:t>
            </a:r>
            <a:r>
              <a:rPr lang="ca-ES" sz="14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mitjana de reducció dels pressupostos de licitació</a:t>
            </a:r>
            <a:r>
              <a:rPr lang="ca-ES" sz="1400" b="1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d’un 5,1</a:t>
            </a:r>
            <a:r>
              <a:rPr lang="ca-ES" sz="14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%, i les entitats del TSS d’un 3,6%; ambdós són percentatges inferiors a la resta d’anys analitzats.</a:t>
            </a:r>
            <a:endParaRPr lang="es-ES" sz="14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6BC19687-92FB-4222-9D8C-FFEED5E4E2FC}"/>
              </a:ext>
            </a:extLst>
          </p:cNvPr>
          <p:cNvSpPr txBox="1"/>
          <p:nvPr/>
        </p:nvSpPr>
        <p:spPr>
          <a:xfrm>
            <a:off x="5329238" y="5977598"/>
            <a:ext cx="6213831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a-ES" sz="10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Criteris determinants. </a:t>
            </a:r>
            <a:r>
              <a:rPr lang="ca-ES" sz="1000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a-ES" sz="10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onjun</a:t>
            </a:r>
            <a:r>
              <a:rPr lang="ca-ES" sz="1000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t de la mostra (tots els municipis).</a:t>
            </a:r>
            <a:endParaRPr lang="es-ES" sz="1000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BCA5CF81-B0CA-4F74-B001-4512EB54A2E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12436271"/>
              </p:ext>
            </p:extLst>
          </p:nvPr>
        </p:nvGraphicFramePr>
        <p:xfrm>
          <a:off x="5329238" y="664959"/>
          <a:ext cx="6213831" cy="528186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9752290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572AF72F-4BEE-E34C-2436-F3F5C9DEED85}"/>
              </a:ext>
            </a:extLst>
          </p:cNvPr>
          <p:cNvSpPr/>
          <p:nvPr/>
        </p:nvSpPr>
        <p:spPr>
          <a:xfrm>
            <a:off x="3215640" y="4348444"/>
            <a:ext cx="6035040" cy="32002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DF41855-24CA-BD5F-DAF0-41D077273EC5}"/>
              </a:ext>
            </a:extLst>
          </p:cNvPr>
          <p:cNvSpPr/>
          <p:nvPr/>
        </p:nvSpPr>
        <p:spPr>
          <a:xfrm>
            <a:off x="2209800" y="1539240"/>
            <a:ext cx="7970520" cy="3870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Descripció de la mostra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Innovacions en la contractació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Tipus de serveis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Criteris d’avaluació i adjudicació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Qui es presenta a les adjudicacions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Qui guanya els concursos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rgbClr val="C00000"/>
                </a:solidFill>
              </a:rPr>
              <a:t>... i els concursos en concurrència entre EM i entitats TSS?</a:t>
            </a:r>
          </a:p>
        </p:txBody>
      </p:sp>
    </p:spTree>
    <p:extLst>
      <p:ext uri="{BB962C8B-B14F-4D97-AF65-F5344CB8AC3E}">
        <p14:creationId xmlns:p14="http://schemas.microsoft.com/office/powerpoint/2010/main" val="373050110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1817E2-1485-4706-96AF-60E826C1C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pPr algn="just"/>
            <a:r>
              <a:rPr lang="es-ES" sz="3700" err="1">
                <a:solidFill>
                  <a:srgbClr val="C00000"/>
                </a:solidFill>
              </a:rPr>
              <a:t>Naturalesa</a:t>
            </a:r>
            <a:r>
              <a:rPr lang="es-ES" sz="3700">
                <a:solidFill>
                  <a:srgbClr val="C00000"/>
                </a:solidFill>
              </a:rPr>
              <a:t> del </a:t>
            </a:r>
            <a:r>
              <a:rPr lang="es-ES" sz="3700" err="1">
                <a:solidFill>
                  <a:srgbClr val="C00000"/>
                </a:solidFill>
              </a:rPr>
              <a:t>guanyador</a:t>
            </a:r>
            <a:endParaRPr lang="es-ES" sz="3700">
              <a:solidFill>
                <a:srgbClr val="C00000"/>
              </a:solidFill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B56D600-19BA-46CA-8EDE-1615C8064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29" y="2850395"/>
            <a:ext cx="3505494" cy="3196766"/>
          </a:xfrm>
        </p:spPr>
        <p:txBody>
          <a:bodyPr>
            <a:normAutofit fontScale="92500"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Les entitats del TSS i les EM guanyen quasi bé el mateix percentatge de casos. </a:t>
            </a:r>
            <a:r>
              <a:rPr lang="ca-ES" sz="14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A nivell </a:t>
            </a: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pressupostar</a:t>
            </a:r>
            <a:r>
              <a:rPr lang="ca-ES" sz="14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i, les </a:t>
            </a: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entitats del TSS guanyen més.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a-ES" sz="1400" b="1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Els contractes de menor import (100.000€) </a:t>
            </a:r>
            <a:r>
              <a:rPr lang="ca-ES" sz="14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són quasi bé la meitat (45,2%) de la mostra dels concursos on hi ha concurrència entre empreses mercantils i entitats del TSS.</a:t>
            </a:r>
            <a:endParaRPr lang="ca-ES" sz="14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endParaRPr lang="ca-ES" sz="14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a-ES" sz="1400"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s-ES" sz="14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1AE9B883-B00C-4937-BCBE-A1694D34557D}"/>
              </a:ext>
            </a:extLst>
          </p:cNvPr>
          <p:cNvSpPr txBox="1"/>
          <p:nvPr/>
        </p:nvSpPr>
        <p:spPr>
          <a:xfrm>
            <a:off x="5890400" y="5712635"/>
            <a:ext cx="960734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a-ES" sz="1000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a-ES" sz="10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onjun</a:t>
            </a:r>
            <a:r>
              <a:rPr lang="ca-ES" sz="1000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t de la mostra (tots els municipis)</a:t>
            </a:r>
            <a:r>
              <a:rPr lang="ca-ES" sz="1200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1200"/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B96FC35F-AEF9-4062-B993-8096B25933B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33254367"/>
              </p:ext>
            </p:extLst>
          </p:nvPr>
        </p:nvGraphicFramePr>
        <p:xfrm>
          <a:off x="5758053" y="1046747"/>
          <a:ext cx="5314950" cy="4523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5166237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1817E2-1485-4706-96AF-60E826C1C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pPr algn="just"/>
            <a:r>
              <a:rPr lang="es-ES" sz="3700" err="1">
                <a:solidFill>
                  <a:srgbClr val="C00000"/>
                </a:solidFill>
              </a:rPr>
              <a:t>Anàlisi</a:t>
            </a:r>
            <a:r>
              <a:rPr lang="es-ES" sz="3700">
                <a:solidFill>
                  <a:srgbClr val="C00000"/>
                </a:solidFill>
              </a:rPr>
              <a:t> territorial</a:t>
            </a: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B56D600-19BA-46CA-8EDE-1615C8064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895556"/>
            <a:ext cx="3505494" cy="2547409"/>
          </a:xfrm>
        </p:spPr>
        <p:txBody>
          <a:bodyPr>
            <a:normAutofit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A Barcelona </a:t>
            </a:r>
            <a:r>
              <a:rPr lang="ca-ES" sz="14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les empreses mercantils guanyen més casos i més pressupost que les entitats del TSS. 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a-ES" sz="14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Pel contrari, </a:t>
            </a: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a la resta de municipis les entitats del TSS guanyen </a:t>
            </a:r>
            <a:r>
              <a:rPr lang="ca-ES" sz="14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en un 56,8% dels casos, i en un 80,1% a nivell pressupostari.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a-ES" sz="1400"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s-ES" sz="14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41DB4FC5-5140-4DCB-86F1-906317EF42A6}"/>
              </a:ext>
            </a:extLst>
          </p:cNvPr>
          <p:cNvSpPr txBox="1"/>
          <p:nvPr/>
        </p:nvSpPr>
        <p:spPr>
          <a:xfrm>
            <a:off x="5841087" y="3551782"/>
            <a:ext cx="5478556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Aft>
                <a:spcPts val="1000"/>
              </a:spcAft>
            </a:pPr>
            <a:r>
              <a:rPr lang="ca-ES" sz="10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Guanyadors dels procediments de contractació en els casos de concurrència entre empreses mercantils i entitats del TSS, segons volum de contractes i  pressupost als municipis de l’estudi, </a:t>
            </a:r>
            <a:r>
              <a:rPr lang="ca-ES" sz="1000" b="1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exclòs Barcelona</a:t>
            </a:r>
            <a:r>
              <a:rPr lang="ca-ES" sz="10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, anys 2017-2021</a:t>
            </a:r>
            <a:endParaRPr lang="es-ES" sz="1000">
              <a:solidFill>
                <a:srgbClr val="000000"/>
              </a:solidFill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A4B706DD-6C34-674B-A2D4-AFFE73FFFF87}"/>
              </a:ext>
            </a:extLst>
          </p:cNvPr>
          <p:cNvSpPr txBox="1"/>
          <p:nvPr/>
        </p:nvSpPr>
        <p:spPr>
          <a:xfrm>
            <a:off x="5967209" y="818294"/>
            <a:ext cx="5352434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a-ES" sz="1000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G</a:t>
            </a:r>
            <a:r>
              <a:rPr lang="ca-ES" sz="10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uanyadors dels procediments de contractació en els casos de concurrència entre empreses mercantils i entitats del TSS, segons volum de contractes i pressupost </a:t>
            </a:r>
            <a:r>
              <a:rPr lang="ca-ES" sz="10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a la ciutat de Barcelona</a:t>
            </a:r>
            <a:r>
              <a:rPr lang="ca-ES" sz="10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, anys 2017-2021</a:t>
            </a:r>
            <a:endParaRPr lang="es-ES" sz="1000"/>
          </a:p>
        </p:txBody>
      </p:sp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08E407B0-D2F2-4E8C-B1E0-59AA2423EA7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4073518"/>
              </p:ext>
            </p:extLst>
          </p:nvPr>
        </p:nvGraphicFramePr>
        <p:xfrm>
          <a:off x="5850610" y="1351056"/>
          <a:ext cx="2657475" cy="2028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6" name="Gráfico 15">
            <a:extLst>
              <a:ext uri="{FF2B5EF4-FFF2-40B4-BE49-F238E27FC236}">
                <a16:creationId xmlns:a16="http://schemas.microsoft.com/office/drawing/2014/main" id="{C9A30DEE-3A22-4C93-9143-21DCE61B11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093086391"/>
              </p:ext>
            </p:extLst>
          </p:nvPr>
        </p:nvGraphicFramePr>
        <p:xfrm>
          <a:off x="8741129" y="1351056"/>
          <a:ext cx="2533650" cy="2019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7" name="Gráfico 16">
            <a:extLst>
              <a:ext uri="{FF2B5EF4-FFF2-40B4-BE49-F238E27FC236}">
                <a16:creationId xmlns:a16="http://schemas.microsoft.com/office/drawing/2014/main" id="{7463F5CF-8B3E-42BC-BEB1-C621CCAB19A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99031625"/>
              </p:ext>
            </p:extLst>
          </p:nvPr>
        </p:nvGraphicFramePr>
        <p:xfrm>
          <a:off x="5888710" y="4105780"/>
          <a:ext cx="2619375" cy="19907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8" name="Gráfico 17">
            <a:extLst>
              <a:ext uri="{FF2B5EF4-FFF2-40B4-BE49-F238E27FC236}">
                <a16:creationId xmlns:a16="http://schemas.microsoft.com/office/drawing/2014/main" id="{BD4DF145-BFE5-440F-A1C0-602CF3EDD98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11921836"/>
              </p:ext>
            </p:extLst>
          </p:nvPr>
        </p:nvGraphicFramePr>
        <p:xfrm>
          <a:off x="8736366" y="4118666"/>
          <a:ext cx="2543175" cy="1981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4406451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>
            <a:extLst>
              <a:ext uri="{FF2B5EF4-FFF2-40B4-BE49-F238E27FC236}">
                <a16:creationId xmlns:a16="http://schemas.microsoft.com/office/drawing/2014/main" id="{6D6CDB20-394C-4D51-9C5B-8751E21338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3324"/>
            <a:ext cx="12192000" cy="6861324"/>
          </a:xfrm>
          <a:prstGeom prst="rect">
            <a:avLst/>
          </a:prstGeom>
          <a:solidFill>
            <a:schemeClr val="tx1">
              <a:alpha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Rounded Rectangle 3">
            <a:extLst>
              <a:ext uri="{FF2B5EF4-FFF2-40B4-BE49-F238E27FC236}">
                <a16:creationId xmlns:a16="http://schemas.microsoft.com/office/drawing/2014/main" id="{46DFD1E0-DCA7-47E6-B78B-6ECDDF873D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chemeClr val="tx1">
                <a:lumMod val="50000"/>
                <a:lumOff val="50000"/>
              </a:schemeClr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8AAB0B1E-BB97-40E0-8DCD-D1197A0E1D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C1817E2-1485-4706-96AF-60E826C1C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060" y="1369938"/>
            <a:ext cx="3210854" cy="4114800"/>
          </a:xfrm>
        </p:spPr>
        <p:txBody>
          <a:bodyPr>
            <a:normAutofit/>
          </a:bodyPr>
          <a:lstStyle/>
          <a:p>
            <a:pPr algn="r"/>
            <a:r>
              <a:rPr lang="es-ES" err="1"/>
              <a:t>Tipus</a:t>
            </a:r>
            <a:r>
              <a:rPr lang="es-ES"/>
              <a:t> de </a:t>
            </a:r>
            <a:r>
              <a:rPr lang="es-ES" err="1"/>
              <a:t>serveis</a:t>
            </a:r>
            <a:endParaRPr lang="es-E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F492F8DF-EE34-4FC5-9FFE-76EB2E3BB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rot="5400000">
            <a:off x="3168614" y="3429000"/>
            <a:ext cx="3200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B56D600-19BA-46CA-8EDE-1615C8064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30505" y="1371600"/>
            <a:ext cx="5872185" cy="4114800"/>
          </a:xfrm>
        </p:spPr>
        <p:txBody>
          <a:bodyPr anchor="ctr">
            <a:normAutofit/>
          </a:bodyPr>
          <a:lstStyle/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a-ES" sz="1700" b="1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ca-ES" sz="17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es empreses mercantils</a:t>
            </a:r>
            <a:r>
              <a:rPr lang="ca-ES" sz="17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guanyen els:</a:t>
            </a:r>
            <a:endParaRPr lang="es-ES" sz="17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Font typeface="Wingdings" panose="05000000000000000000" pitchFamily="2" charset="2"/>
              <a:buChar char=""/>
            </a:pPr>
            <a:r>
              <a:rPr lang="ca-ES" sz="17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Gestió de Serveis Públics / Concessió de Serveis</a:t>
            </a:r>
          </a:p>
          <a:p>
            <a:pPr marL="1143000" lvl="2" indent="-228600">
              <a:buFont typeface="Wingdings" panose="05000000000000000000" pitchFamily="2" charset="2"/>
              <a:buChar char=""/>
            </a:pPr>
            <a:r>
              <a:rPr lang="ca-ES" sz="17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Serveis especials de transport de passatgers per carretera</a:t>
            </a: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a-ES" sz="17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Les entitats del TSS</a:t>
            </a:r>
            <a:r>
              <a:rPr lang="ca-ES" sz="17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guanyen els:</a:t>
            </a:r>
            <a:endParaRPr lang="es-ES" sz="17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Font typeface="Wingdings" panose="05000000000000000000" pitchFamily="2" charset="2"/>
              <a:buChar char=""/>
            </a:pPr>
            <a:r>
              <a:rPr lang="pt-BR" sz="1700" err="1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pt-BR" sz="1700" err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erveis</a:t>
            </a:r>
            <a:r>
              <a:rPr lang="pt-BR" sz="17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pt-BR" sz="1700" err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gestió</a:t>
            </a:r>
            <a:r>
              <a:rPr lang="pt-BR" sz="17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pt-BR" sz="1700" err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projectes</a:t>
            </a:r>
            <a:endParaRPr lang="pt-BR" sz="17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Font typeface="Wingdings" panose="05000000000000000000" pitchFamily="2" charset="2"/>
              <a:buChar char=""/>
            </a:pPr>
            <a:r>
              <a:rPr lang="pt-BR" sz="1700" err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Serveis</a:t>
            </a:r>
            <a:r>
              <a:rPr lang="pt-BR" sz="17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de </a:t>
            </a:r>
            <a:r>
              <a:rPr lang="pt-BR" sz="1700" err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biblioteques</a:t>
            </a:r>
            <a:r>
              <a:rPr lang="pt-BR" sz="17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t-BR" sz="1700" err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arxius</a:t>
            </a:r>
            <a:r>
              <a:rPr lang="pt-BR" sz="17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, museus i </a:t>
            </a:r>
            <a:r>
              <a:rPr lang="pt-BR" sz="1700" err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altres</a:t>
            </a:r>
            <a:r>
              <a:rPr lang="pt-BR" sz="17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err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serveis</a:t>
            </a:r>
            <a:r>
              <a:rPr lang="pt-BR" sz="17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700" err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culturals</a:t>
            </a:r>
            <a:r>
              <a:rPr lang="ca-ES" sz="17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17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lvl="1" indent="-285750">
              <a:buFont typeface="Courier New" panose="02070309020205020404" pitchFamily="49" charset="0"/>
              <a:buChar char="o"/>
            </a:pPr>
            <a:r>
              <a:rPr lang="ca-ES" sz="17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Equilibri </a:t>
            </a:r>
            <a:r>
              <a:rPr lang="ca-ES" sz="17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entre les </a:t>
            </a:r>
            <a:r>
              <a:rPr lang="ca-ES" sz="17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entitats del TSS i les EM </a:t>
            </a:r>
            <a:r>
              <a:rPr lang="ca-ES" sz="17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en els:</a:t>
            </a:r>
            <a:endParaRPr lang="es-ES" sz="17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lvl="2" indent="-228600">
              <a:buFont typeface="Wingdings" panose="05000000000000000000" pitchFamily="2" charset="2"/>
              <a:buChar char=""/>
            </a:pPr>
            <a:r>
              <a:rPr lang="ca-ES" sz="17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Altres serveis comunitaris, socials o personals</a:t>
            </a:r>
          </a:p>
          <a:p>
            <a:pPr marL="1143000" lvl="2" indent="-228600" algn="just">
              <a:buFont typeface="Wingdings" panose="05000000000000000000" pitchFamily="2" charset="2"/>
              <a:buChar char=""/>
            </a:pPr>
            <a:r>
              <a:rPr lang="ca-ES" sz="17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Serveis de prestació de serveis per a la comunitat</a:t>
            </a:r>
            <a:endParaRPr lang="es-ES" sz="17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77634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5F237C80-9BB2-41ED-B413-456B2A52C92C}"/>
              </a:ext>
            </a:extLst>
          </p:cNvPr>
          <p:cNvSpPr txBox="1"/>
          <p:nvPr/>
        </p:nvSpPr>
        <p:spPr>
          <a:xfrm>
            <a:off x="6991643" y="4347137"/>
            <a:ext cx="4911597" cy="187743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lIns="91440" tIns="45720" rIns="91440" bIns="45720" rtlCol="0" anchor="t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b="1" err="1">
                <a:latin typeface="Helvetica Light"/>
                <a:cs typeface="Times New Roman" panose="02020603050405020304" pitchFamily="18" charset="0"/>
              </a:rPr>
              <a:t>E</a:t>
            </a:r>
            <a:r>
              <a:rPr lang="en-US" sz="1800" b="1" err="1">
                <a:latin typeface="Helvetica Light"/>
                <a:cs typeface="Times New Roman" panose="02020603050405020304" pitchFamily="18" charset="0"/>
              </a:rPr>
              <a:t>structura</a:t>
            </a:r>
            <a:r>
              <a:rPr lang="en-US" sz="1800" b="1">
                <a:latin typeface="Helvetica Light"/>
                <a:cs typeface="Times New Roman" panose="02020603050405020304" pitchFamily="18" charset="0"/>
              </a:rPr>
              <a:t> </a:t>
            </a:r>
            <a:r>
              <a:rPr lang="en-US" sz="1800" b="1" err="1">
                <a:latin typeface="Helvetica Light"/>
                <a:cs typeface="Times New Roman" panose="02020603050405020304" pitchFamily="18" charset="0"/>
              </a:rPr>
              <a:t>d’anàlisi</a:t>
            </a:r>
            <a:r>
              <a:rPr lang="en-US" sz="1800" b="1">
                <a:latin typeface="Helvetica Light"/>
                <a:cs typeface="Times New Roman" panose="02020603050405020304" pitchFamily="18" charset="0"/>
              </a:rPr>
              <a:t> </a:t>
            </a:r>
            <a:r>
              <a:rPr lang="en-US" sz="1800" err="1">
                <a:latin typeface="Helvetica Light"/>
                <a:cs typeface="Times New Roman" panose="02020603050405020304" pitchFamily="18" charset="0"/>
              </a:rPr>
              <a:t>dels</a:t>
            </a:r>
            <a:r>
              <a:rPr lang="en-US" sz="1800">
                <a:latin typeface="Helvetica Light"/>
                <a:cs typeface="Times New Roman" panose="02020603050405020304" pitchFamily="18" charset="0"/>
              </a:rPr>
              <a:t> </a:t>
            </a:r>
            <a:r>
              <a:rPr lang="en-US" sz="1800" err="1">
                <a:latin typeface="Helvetica Light"/>
                <a:cs typeface="Times New Roman" panose="02020603050405020304" pitchFamily="18" charset="0"/>
              </a:rPr>
              <a:t>informes</a:t>
            </a:r>
            <a:r>
              <a:rPr lang="en-US" sz="1800">
                <a:latin typeface="Helvetica Light"/>
                <a:cs typeface="Times New Roman" panose="02020603050405020304" pitchFamily="18" charset="0"/>
              </a:rPr>
              <a:t> </a:t>
            </a:r>
            <a:r>
              <a:rPr lang="en-US" sz="1800" err="1">
                <a:latin typeface="Helvetica Light"/>
                <a:cs typeface="Times New Roman" panose="02020603050405020304" pitchFamily="18" charset="0"/>
              </a:rPr>
              <a:t>anteriors</a:t>
            </a:r>
            <a:endParaRPr lang="en-US">
              <a:latin typeface="Helvetica Light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n-US" sz="1800" b="1" err="1">
                <a:latin typeface="Helvetica Light"/>
                <a:cs typeface="Times New Roman" panose="02020603050405020304" pitchFamily="18" charset="0"/>
              </a:rPr>
              <a:t>Ampliació</a:t>
            </a:r>
            <a:r>
              <a:rPr lang="en-US" sz="1800" b="1">
                <a:latin typeface="Helvetica Light"/>
                <a:cs typeface="Times New Roman" panose="02020603050405020304" pitchFamily="18" charset="0"/>
              </a:rPr>
              <a:t> de </a:t>
            </a:r>
            <a:r>
              <a:rPr lang="en-US" sz="1800" b="1" err="1">
                <a:latin typeface="Helvetica Light"/>
                <a:cs typeface="Times New Roman" panose="02020603050405020304" pitchFamily="18" charset="0"/>
              </a:rPr>
              <a:t>l’univers</a:t>
            </a:r>
            <a:r>
              <a:rPr lang="en-US" sz="1800" b="1">
                <a:latin typeface="Helvetica Light"/>
                <a:cs typeface="Times New Roman" panose="02020603050405020304" pitchFamily="18" charset="0"/>
              </a:rPr>
              <a:t> de la </a:t>
            </a:r>
            <a:r>
              <a:rPr lang="en-US" sz="1800" b="1" err="1">
                <a:latin typeface="Helvetica Light"/>
                <a:cs typeface="Times New Roman" panose="02020603050405020304" pitchFamily="18" charset="0"/>
              </a:rPr>
              <a:t>mostra</a:t>
            </a:r>
            <a:endParaRPr lang="en-US" sz="1800" b="1">
              <a:latin typeface="Helvetica Light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a-ES" sz="1600">
                <a:latin typeface="Helvetica Light"/>
                <a:ea typeface="Calibri" panose="020F0502020204030204" pitchFamily="34" charset="0"/>
                <a:cs typeface="Calibri"/>
              </a:rPr>
              <a:t>E</a:t>
            </a:r>
            <a:r>
              <a:rPr lang="ca-ES" sz="1600">
                <a:effectLst/>
                <a:latin typeface="Helvetica Light"/>
                <a:ea typeface="Calibri" panose="020F0502020204030204" pitchFamily="34" charset="0"/>
                <a:cs typeface="Calibri"/>
              </a:rPr>
              <a:t>n alguns apartats </a:t>
            </a:r>
            <a:r>
              <a:rPr lang="ca-ES" sz="1600" b="1">
                <a:effectLst/>
                <a:latin typeface="Helvetica Light"/>
                <a:ea typeface="Calibri" panose="020F0502020204030204" pitchFamily="34" charset="0"/>
                <a:cs typeface="Calibri"/>
              </a:rPr>
              <a:t>s’ha exclòs de la mostra un expedient de Lleida de l’any 2021 </a:t>
            </a:r>
            <a:r>
              <a:rPr lang="ca-ES" sz="1600">
                <a:effectLst/>
                <a:latin typeface="Helvetica Light"/>
                <a:ea typeface="Calibri" panose="020F0502020204030204" pitchFamily="34" charset="0"/>
                <a:cs typeface="Calibri"/>
              </a:rPr>
              <a:t>per evitar duplicacions, ja que tot i que va quedar desert al gener es va formalitzar la seva adjudicació al juny del mateix any.</a:t>
            </a:r>
            <a:endParaRPr lang="es-ES" sz="1600">
              <a:cs typeface="Calibri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E7D1C1D7-9D6F-41A3-BF53-EE89D8BE8809}"/>
              </a:ext>
            </a:extLst>
          </p:cNvPr>
          <p:cNvSpPr txBox="1"/>
          <p:nvPr/>
        </p:nvSpPr>
        <p:spPr>
          <a:xfrm>
            <a:off x="6991644" y="1690688"/>
            <a:ext cx="4911598" cy="233267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es-E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5D4B422-89C1-41EA-8425-1AFED64F4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err="1"/>
              <a:t>Metodologia</a:t>
            </a:r>
            <a:r>
              <a:rPr lang="es-ES"/>
              <a:t> i </a:t>
            </a:r>
            <a:r>
              <a:rPr lang="es-ES" err="1"/>
              <a:t>pla</a:t>
            </a:r>
            <a:r>
              <a:rPr lang="es-ES"/>
              <a:t> </a:t>
            </a:r>
            <a:r>
              <a:rPr lang="es-ES" err="1"/>
              <a:t>d’anàlisi</a:t>
            </a:r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7ABEC509-C99F-4AAB-AE00-55BFA0583199}"/>
              </a:ext>
            </a:extLst>
          </p:cNvPr>
          <p:cNvSpPr txBox="1"/>
          <p:nvPr/>
        </p:nvSpPr>
        <p:spPr>
          <a:xfrm>
            <a:off x="4890052" y="5389553"/>
            <a:ext cx="1205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>
                <a:latin typeface="Helvetica Light"/>
                <a:cs typeface="Times New Roman" panose="02020603050405020304" pitchFamily="18" charset="0"/>
              </a:rPr>
              <a:t>105 casos</a:t>
            </a:r>
          </a:p>
        </p:txBody>
      </p:sp>
      <p:sp>
        <p:nvSpPr>
          <p:cNvPr id="9" name="Flecha: hacia abajo 8">
            <a:extLst>
              <a:ext uri="{FF2B5EF4-FFF2-40B4-BE49-F238E27FC236}">
                <a16:creationId xmlns:a16="http://schemas.microsoft.com/office/drawing/2014/main" id="{E5F57271-4EC2-4FB8-8574-24AE1680F299}"/>
              </a:ext>
            </a:extLst>
          </p:cNvPr>
          <p:cNvSpPr/>
          <p:nvPr/>
        </p:nvSpPr>
        <p:spPr>
          <a:xfrm>
            <a:off x="5438335" y="5215647"/>
            <a:ext cx="267286" cy="209724"/>
          </a:xfrm>
          <a:prstGeom prst="down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3" name="CuadroTexto 12">
            <a:extLst>
              <a:ext uri="{FF2B5EF4-FFF2-40B4-BE49-F238E27FC236}">
                <a16:creationId xmlns:a16="http://schemas.microsoft.com/office/drawing/2014/main" id="{ADC14F81-D5E4-4962-A0B5-619A898708BE}"/>
              </a:ext>
            </a:extLst>
          </p:cNvPr>
          <p:cNvSpPr txBox="1"/>
          <p:nvPr/>
        </p:nvSpPr>
        <p:spPr>
          <a:xfrm>
            <a:off x="7103165" y="1690688"/>
            <a:ext cx="4755899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 b="1">
                <a:latin typeface="Helvetica Light"/>
                <a:cs typeface="Times New Roman" panose="02020603050405020304" pitchFamily="18" charset="0"/>
              </a:rPr>
              <a:t>8 </a:t>
            </a:r>
            <a:r>
              <a:rPr lang="es-ES" b="1" err="1">
                <a:latin typeface="Helvetica Light"/>
                <a:cs typeface="Times New Roman" panose="02020603050405020304" pitchFamily="18" charset="0"/>
              </a:rPr>
              <a:t>municipis</a:t>
            </a:r>
            <a:endParaRPr lang="es-ES" b="1">
              <a:latin typeface="Helvetica Light"/>
              <a:cs typeface="Times New Roman" panose="02020603050405020304" pitchFamily="18" charset="0"/>
            </a:endParaRP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es-ES">
                <a:latin typeface="Helvetica Light"/>
                <a:cs typeface="Times New Roman" panose="02020603050405020304" pitchFamily="18" charset="0"/>
              </a:rPr>
              <a:t>L’1 de </a:t>
            </a:r>
            <a:r>
              <a:rPr lang="es-ES" err="1">
                <a:latin typeface="Helvetica Light"/>
                <a:cs typeface="Times New Roman" panose="02020603050405020304" pitchFamily="18" charset="0"/>
              </a:rPr>
              <a:t>gener</a:t>
            </a:r>
            <a:r>
              <a:rPr lang="es-ES">
                <a:latin typeface="Helvetica Light"/>
                <a:cs typeface="Times New Roman" panose="02020603050405020304" pitchFamily="18" charset="0"/>
              </a:rPr>
              <a:t> de </a:t>
            </a:r>
            <a:r>
              <a:rPr lang="es-ES" b="1">
                <a:latin typeface="Helvetica Light"/>
                <a:cs typeface="Times New Roman" panose="02020603050405020304" pitchFamily="18" charset="0"/>
              </a:rPr>
              <a:t>2017</a:t>
            </a:r>
            <a:r>
              <a:rPr lang="es-ES">
                <a:latin typeface="Helvetica Light"/>
                <a:cs typeface="Times New Roman" panose="02020603050405020304" pitchFamily="18" charset="0"/>
              </a:rPr>
              <a:t> i el 31 de desembre de </a:t>
            </a:r>
            <a:r>
              <a:rPr lang="es-ES" b="1">
                <a:latin typeface="Helvetica Light"/>
                <a:cs typeface="Times New Roman" panose="02020603050405020304" pitchFamily="18" charset="0"/>
              </a:rPr>
              <a:t>2021 </a:t>
            </a:r>
            <a:r>
              <a:rPr lang="es-ES">
                <a:latin typeface="Helvetica Light"/>
                <a:cs typeface="Times New Roman" panose="02020603050405020304" pitchFamily="18" charset="0"/>
              </a:rPr>
              <a:t>(2020 </a:t>
            </a:r>
            <a:r>
              <a:rPr lang="es-ES" err="1">
                <a:latin typeface="Helvetica Light"/>
                <a:cs typeface="Times New Roman" panose="02020603050405020304" pitchFamily="18" charset="0"/>
              </a:rPr>
              <a:t>exclòs</a:t>
            </a:r>
            <a:r>
              <a:rPr lang="es-ES">
                <a:latin typeface="Helvetica Light"/>
                <a:cs typeface="Times New Roman" panose="02020603050405020304" pitchFamily="18" charset="0"/>
              </a:rPr>
              <a:t>).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a-ES" sz="1800">
                <a:effectLst/>
                <a:latin typeface="Helvetica Light"/>
                <a:ea typeface="Calibri" panose="020F0502020204030204" pitchFamily="34" charset="0"/>
                <a:cs typeface="Calibri" panose="020F0502020204030204" pitchFamily="34" charset="0"/>
              </a:rPr>
              <a:t>Només contractació de </a:t>
            </a:r>
            <a:r>
              <a:rPr lang="ca-ES" sz="1800" b="1">
                <a:effectLst/>
                <a:latin typeface="Helvetica Light"/>
                <a:ea typeface="Calibri" panose="020F0502020204030204" pitchFamily="34" charset="0"/>
                <a:cs typeface="Calibri" panose="020F0502020204030204" pitchFamily="34" charset="0"/>
              </a:rPr>
              <a:t>caràcter ordinari.</a:t>
            </a:r>
          </a:p>
          <a:p>
            <a:pPr marL="285750" indent="-285750" algn="just">
              <a:buFont typeface="Wingdings" panose="05000000000000000000" pitchFamily="2" charset="2"/>
              <a:buChar char="ü"/>
            </a:pPr>
            <a:r>
              <a:rPr lang="ca-ES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a-ES" sz="18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ontractes de </a:t>
            </a:r>
            <a:r>
              <a:rPr lang="ca-ES" sz="18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serveis d’atenció a les persones </a:t>
            </a:r>
            <a:r>
              <a:rPr lang="ca-ES" sz="18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i contractes de concessió de serveis d’atenció a les persones</a:t>
            </a:r>
          </a:p>
        </p:txBody>
      </p:sp>
      <p:sp>
        <p:nvSpPr>
          <p:cNvPr id="15" name="Abrir llave 14">
            <a:extLst>
              <a:ext uri="{FF2B5EF4-FFF2-40B4-BE49-F238E27FC236}">
                <a16:creationId xmlns:a16="http://schemas.microsoft.com/office/drawing/2014/main" id="{D2600049-8AAB-19D8-8E30-9719B2BEB59B}"/>
              </a:ext>
            </a:extLst>
          </p:cNvPr>
          <p:cNvSpPr/>
          <p:nvPr/>
        </p:nvSpPr>
        <p:spPr>
          <a:xfrm rot="16200000">
            <a:off x="3150681" y="3311920"/>
            <a:ext cx="831868" cy="5058770"/>
          </a:xfrm>
          <a:prstGeom prst="leftBrac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D19D4090-4E62-3E1A-999E-A5ADD7FA2DC2}"/>
              </a:ext>
            </a:extLst>
          </p:cNvPr>
          <p:cNvSpPr txBox="1"/>
          <p:nvPr/>
        </p:nvSpPr>
        <p:spPr>
          <a:xfrm>
            <a:off x="3090823" y="6253254"/>
            <a:ext cx="12059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>
                <a:latin typeface="Helvetica Light"/>
                <a:cs typeface="Times New Roman" panose="02020603050405020304" pitchFamily="18" charset="0"/>
              </a:rPr>
              <a:t>536 casos</a:t>
            </a:r>
          </a:p>
        </p:txBody>
      </p:sp>
      <p:graphicFrame>
        <p:nvGraphicFramePr>
          <p:cNvPr id="18" name="Tabla 17">
            <a:extLst>
              <a:ext uri="{FF2B5EF4-FFF2-40B4-BE49-F238E27FC236}">
                <a16:creationId xmlns:a16="http://schemas.microsoft.com/office/drawing/2014/main" id="{23628F84-0D9C-AEFC-F01F-9A69E69CF6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1148222"/>
              </p:ext>
            </p:extLst>
          </p:nvPr>
        </p:nvGraphicFramePr>
        <p:xfrm>
          <a:off x="1037230" y="1699562"/>
          <a:ext cx="5058768" cy="3467193"/>
        </p:xfrm>
        <a:graphic>
          <a:graphicData uri="http://schemas.openxmlformats.org/drawingml/2006/table">
            <a:tbl>
              <a:tblPr firstRow="1" firstCol="1" bandRow="1"/>
              <a:tblGrid>
                <a:gridCol w="1782710">
                  <a:extLst>
                    <a:ext uri="{9D8B030D-6E8A-4147-A177-3AD203B41FA5}">
                      <a16:colId xmlns:a16="http://schemas.microsoft.com/office/drawing/2014/main" val="827255799"/>
                    </a:ext>
                  </a:extLst>
                </a:gridCol>
                <a:gridCol w="850885">
                  <a:extLst>
                    <a:ext uri="{9D8B030D-6E8A-4147-A177-3AD203B41FA5}">
                      <a16:colId xmlns:a16="http://schemas.microsoft.com/office/drawing/2014/main" val="1543054881"/>
                    </a:ext>
                  </a:extLst>
                </a:gridCol>
                <a:gridCol w="808391">
                  <a:extLst>
                    <a:ext uri="{9D8B030D-6E8A-4147-A177-3AD203B41FA5}">
                      <a16:colId xmlns:a16="http://schemas.microsoft.com/office/drawing/2014/main" val="1740180354"/>
                    </a:ext>
                  </a:extLst>
                </a:gridCol>
                <a:gridCol w="808391">
                  <a:extLst>
                    <a:ext uri="{9D8B030D-6E8A-4147-A177-3AD203B41FA5}">
                      <a16:colId xmlns:a16="http://schemas.microsoft.com/office/drawing/2014/main" val="1902609823"/>
                    </a:ext>
                  </a:extLst>
                </a:gridCol>
                <a:gridCol w="808391">
                  <a:extLst>
                    <a:ext uri="{9D8B030D-6E8A-4147-A177-3AD203B41FA5}">
                      <a16:colId xmlns:a16="http://schemas.microsoft.com/office/drawing/2014/main" val="3015815805"/>
                    </a:ext>
                  </a:extLst>
                </a:gridCol>
              </a:tblGrid>
              <a:tr h="796852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 b="1">
                          <a:solidFill>
                            <a:srgbClr val="FFFFFF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Municipis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 b="1">
                          <a:solidFill>
                            <a:srgbClr val="FFFFFF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Estudi 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 b="1">
                          <a:solidFill>
                            <a:srgbClr val="FFFFFF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2017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 b="1">
                          <a:solidFill>
                            <a:srgbClr val="FFFFFF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Estudi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 b="1">
                          <a:solidFill>
                            <a:srgbClr val="FFFFFF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 2018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 b="1">
                          <a:solidFill>
                            <a:srgbClr val="FFFFFF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Estudi 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 b="1">
                          <a:solidFill>
                            <a:srgbClr val="FFFFFF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2019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 b="1">
                          <a:solidFill>
                            <a:srgbClr val="FFFFFF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Estudi 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 b="1">
                          <a:solidFill>
                            <a:srgbClr val="FFFFFF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2021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464175"/>
                  </a:ext>
                </a:extLst>
              </a:tr>
              <a:tr h="30066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Badalona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97440903"/>
                  </a:ext>
                </a:extLst>
              </a:tr>
              <a:tr h="30066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Barcelona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082219"/>
                  </a:ext>
                </a:extLst>
              </a:tr>
              <a:tr h="30066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Girona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65057361"/>
                  </a:ext>
                </a:extLst>
              </a:tr>
              <a:tr h="30066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L’Hospitalet de Llobregat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97168025"/>
                  </a:ext>
                </a:extLst>
              </a:tr>
              <a:tr h="30066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Lleida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6739458"/>
                  </a:ext>
                </a:extLst>
              </a:tr>
              <a:tr h="30066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Sabadell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4805382"/>
                  </a:ext>
                </a:extLst>
              </a:tr>
              <a:tr h="30066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Tarragona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89936405"/>
                  </a:ext>
                </a:extLst>
              </a:tr>
              <a:tr h="30066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solidFill>
                            <a:srgbClr val="000000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Terrassa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300"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CEC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415491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55632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1817E2-1485-4706-96AF-60E826C1C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 fontScale="90000"/>
          </a:bodyPr>
          <a:lstStyle/>
          <a:p>
            <a:pPr algn="just"/>
            <a:r>
              <a:rPr lang="es-ES" sz="3700" err="1">
                <a:solidFill>
                  <a:srgbClr val="C00000"/>
                </a:solidFill>
              </a:rPr>
              <a:t>Rangs</a:t>
            </a:r>
            <a:r>
              <a:rPr lang="es-ES" sz="3700">
                <a:solidFill>
                  <a:srgbClr val="C00000"/>
                </a:solidFill>
              </a:rPr>
              <a:t> </a:t>
            </a:r>
            <a:r>
              <a:rPr lang="es-ES" sz="3700" err="1">
                <a:solidFill>
                  <a:srgbClr val="C00000"/>
                </a:solidFill>
              </a:rPr>
              <a:t>pressupostaris</a:t>
            </a:r>
            <a:r>
              <a:rPr lang="es-ES" sz="3700">
                <a:solidFill>
                  <a:srgbClr val="C00000"/>
                </a:solidFill>
              </a:rPr>
              <a:t> i </a:t>
            </a:r>
            <a:r>
              <a:rPr lang="es-ES" sz="3700" err="1">
                <a:solidFill>
                  <a:srgbClr val="C00000"/>
                </a:solidFill>
              </a:rPr>
              <a:t>criteris</a:t>
            </a:r>
            <a:r>
              <a:rPr lang="es-ES" sz="3700">
                <a:solidFill>
                  <a:srgbClr val="C00000"/>
                </a:solidFill>
              </a:rPr>
              <a:t> </a:t>
            </a:r>
            <a:r>
              <a:rPr lang="es-ES" sz="3700" err="1">
                <a:solidFill>
                  <a:srgbClr val="C00000"/>
                </a:solidFill>
              </a:rPr>
              <a:t>determinants</a:t>
            </a:r>
            <a:endParaRPr lang="es-ES" sz="3700">
              <a:solidFill>
                <a:srgbClr val="C00000"/>
              </a:solidFill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B56D600-19BA-46CA-8EDE-1615C8064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0" y="2511552"/>
            <a:ext cx="3505494" cy="3785419"/>
          </a:xfrm>
        </p:spPr>
        <p:txBody>
          <a:bodyPr>
            <a:normAutofit fontScale="92500" lnSpcReduction="20000"/>
          </a:bodyPr>
          <a:lstStyle/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Les entitats del TSS guanyen majoritàriament els contractes de menys de 100.000€. </a:t>
            </a:r>
            <a:r>
              <a:rPr lang="ca-ES" sz="14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Els </a:t>
            </a: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contractes que superen 1M€</a:t>
            </a:r>
            <a:r>
              <a:rPr lang="ca-ES" sz="14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es divideixen en parts </a:t>
            </a: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iguals </a:t>
            </a:r>
            <a:r>
              <a:rPr lang="ca-ES" sz="14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entre les EM i les entitats del TSS.</a:t>
            </a:r>
            <a:endParaRPr lang="es-ES" sz="14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Les empreses mercantils </a:t>
            </a:r>
            <a:r>
              <a:rPr lang="ca-ES" sz="14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es mostren</a:t>
            </a: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més competitives </a:t>
            </a:r>
            <a:r>
              <a:rPr lang="ca-ES" sz="14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quan</a:t>
            </a: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4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els criteris determinants són els</a:t>
            </a: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AFA. </a:t>
            </a:r>
            <a:r>
              <a:rPr lang="ca-ES" sz="14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Pel contrari, </a:t>
            </a: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les entitats del TSS guanyen en un 32,8% </a:t>
            </a:r>
            <a:r>
              <a:rPr lang="ca-ES" sz="14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dels casos davant un 26,8% de les EM, quan els criteris determinants són els </a:t>
            </a:r>
            <a:r>
              <a:rPr lang="ca-ES" sz="1400" b="1" err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JdV</a:t>
            </a:r>
            <a:r>
              <a:rPr lang="ca-ES" sz="1400" b="1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a-ES" sz="14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ca-ES" sz="1400"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s-ES" sz="14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241A8C60-FB21-46C0-B20F-A7507BE0150C}"/>
              </a:ext>
            </a:extLst>
          </p:cNvPr>
          <p:cNvSpPr txBox="1"/>
          <p:nvPr/>
        </p:nvSpPr>
        <p:spPr>
          <a:xfrm>
            <a:off x="5715000" y="5814768"/>
            <a:ext cx="541083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a-ES" sz="1000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C</a:t>
            </a:r>
            <a:r>
              <a:rPr lang="ca-ES" sz="10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onjun</a:t>
            </a:r>
            <a:r>
              <a:rPr lang="ca-ES" sz="1000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t de la mostra</a:t>
            </a:r>
            <a:r>
              <a:rPr lang="ca-ES" sz="1200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s-ES" sz="120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C2D52617-C934-4F2C-A46F-A1E5098B337C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834640834"/>
              </p:ext>
            </p:extLst>
          </p:nvPr>
        </p:nvGraphicFramePr>
        <p:xfrm>
          <a:off x="5715000" y="1263316"/>
          <a:ext cx="5274662" cy="45479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7277752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B07B0D-64D8-48CF-8D28-176E6B9BC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76363"/>
            <a:ext cx="9144000" cy="252159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000"/>
              <a:t>Conclusions</a:t>
            </a:r>
            <a:endParaRPr lang="en-US" sz="7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6583888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0A6E98C-DA1C-46D3-9D57-27C840E34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err="1"/>
              <a:t>Innovacions</a:t>
            </a:r>
            <a:r>
              <a:rPr lang="es-ES"/>
              <a:t> en la </a:t>
            </a:r>
            <a:r>
              <a:rPr lang="es-ES" err="1"/>
              <a:t>contractació</a:t>
            </a:r>
            <a:endParaRPr lang="es-ES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FCE7396-D901-417D-9D1A-D4D5FD3DA5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3222825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812364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0A6E98C-DA1C-46D3-9D57-27C840E34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err="1"/>
              <a:t>Criteris</a:t>
            </a:r>
            <a:r>
              <a:rPr lang="es-ES"/>
              <a:t> </a:t>
            </a:r>
            <a:r>
              <a:rPr lang="es-ES" err="1"/>
              <a:t>d’adjudicació</a:t>
            </a:r>
            <a:endParaRPr lang="es-ES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FCE7396-D901-417D-9D1A-D4D5FD3DA5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6347954"/>
              </p:ext>
            </p:extLst>
          </p:nvPr>
        </p:nvGraphicFramePr>
        <p:xfrm>
          <a:off x="781878" y="1825625"/>
          <a:ext cx="10571922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59463469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0A6E98C-DA1C-46D3-9D57-27C840E34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err="1"/>
              <a:t>Licitants</a:t>
            </a:r>
            <a:r>
              <a:rPr lang="es-ES"/>
              <a:t> i </a:t>
            </a:r>
            <a:r>
              <a:rPr lang="es-ES" err="1"/>
              <a:t>adjudicataris</a:t>
            </a:r>
            <a:endParaRPr lang="es-ES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FCE7396-D901-417D-9D1A-D4D5FD3DA5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3736693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05021068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0A6E98C-DA1C-46D3-9D57-27C840E34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s-ES" err="1"/>
              <a:t>Concurrència</a:t>
            </a:r>
            <a:r>
              <a:rPr lang="es-ES"/>
              <a:t> </a:t>
            </a:r>
            <a:r>
              <a:rPr lang="ca-ES" sz="4400"/>
              <a:t>entre entitats del TSS i EM </a:t>
            </a:r>
            <a:endParaRPr lang="es-ES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8FCE7396-D901-417D-9D1A-D4D5FD3DA58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19506305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31968395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7363FD-7E77-4145-9483-331A807AD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6802" cy="6858000"/>
          </a:xfrm>
          <a:prstGeom prst="rect">
            <a:avLst/>
          </a:prstGeom>
          <a:gradFill flip="none" rotWithShape="1">
            <a:gsLst>
              <a:gs pos="28000">
                <a:schemeClr val="bg2">
                  <a:alpha val="84000"/>
                </a:schemeClr>
              </a:gs>
              <a:gs pos="74000">
                <a:schemeClr val="bg1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0A6E98C-DA1C-46D3-9D57-27C840E34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2908"/>
            <a:ext cx="10515600" cy="941689"/>
          </a:xfrm>
        </p:spPr>
        <p:txBody>
          <a:bodyPr>
            <a:normAutofit fontScale="90000"/>
          </a:bodyPr>
          <a:lstStyle/>
          <a:p>
            <a:r>
              <a:rPr lang="es-ES" err="1"/>
              <a:t>Evolució</a:t>
            </a:r>
            <a:r>
              <a:rPr lang="es-ES"/>
              <a:t> </a:t>
            </a:r>
            <a:r>
              <a:rPr lang="es-ES" err="1"/>
              <a:t>dels</a:t>
            </a:r>
            <a:r>
              <a:rPr lang="es-ES"/>
              <a:t> </a:t>
            </a:r>
            <a:r>
              <a:rPr lang="es-ES" err="1"/>
              <a:t>aspectes</a:t>
            </a:r>
            <a:r>
              <a:rPr lang="es-ES"/>
              <a:t> de la </a:t>
            </a:r>
            <a:r>
              <a:rPr lang="es-ES" err="1"/>
              <a:t>contractació</a:t>
            </a:r>
            <a:r>
              <a:rPr lang="es-ES"/>
              <a:t> pública que </a:t>
            </a:r>
            <a:r>
              <a:rPr lang="es-ES" err="1"/>
              <a:t>afavoreixen</a:t>
            </a:r>
            <a:r>
              <a:rPr lang="es-ES"/>
              <a:t> les </a:t>
            </a:r>
            <a:r>
              <a:rPr lang="es-ES" err="1"/>
              <a:t>entitats</a:t>
            </a:r>
            <a:r>
              <a:rPr lang="es-ES"/>
              <a:t> del TSS</a:t>
            </a:r>
          </a:p>
        </p:txBody>
      </p:sp>
      <p:graphicFrame>
        <p:nvGraphicFramePr>
          <p:cNvPr id="6" name="Tabla 6">
            <a:extLst>
              <a:ext uri="{FF2B5EF4-FFF2-40B4-BE49-F238E27FC236}">
                <a16:creationId xmlns:a16="http://schemas.microsoft.com/office/drawing/2014/main" id="{3CB2D33D-C2A4-4CA0-8356-B48A8BE9E44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78963564"/>
              </p:ext>
            </p:extLst>
          </p:nvPr>
        </p:nvGraphicFramePr>
        <p:xfrm>
          <a:off x="950407" y="1552950"/>
          <a:ext cx="10515600" cy="4608656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310706">
                  <a:extLst>
                    <a:ext uri="{9D8B030D-6E8A-4147-A177-3AD203B41FA5}">
                      <a16:colId xmlns:a16="http://schemas.microsoft.com/office/drawing/2014/main" val="3217134754"/>
                    </a:ext>
                  </a:extLst>
                </a:gridCol>
                <a:gridCol w="1669774">
                  <a:extLst>
                    <a:ext uri="{9D8B030D-6E8A-4147-A177-3AD203B41FA5}">
                      <a16:colId xmlns:a16="http://schemas.microsoft.com/office/drawing/2014/main" val="2607992900"/>
                    </a:ext>
                  </a:extLst>
                </a:gridCol>
                <a:gridCol w="4535120">
                  <a:extLst>
                    <a:ext uri="{9D8B030D-6E8A-4147-A177-3AD203B41FA5}">
                      <a16:colId xmlns:a16="http://schemas.microsoft.com/office/drawing/2014/main" val="3248634603"/>
                    </a:ext>
                  </a:extLst>
                </a:gridCol>
              </a:tblGrid>
              <a:tr h="355363">
                <a:tc>
                  <a:txBody>
                    <a:bodyPr/>
                    <a:lstStyle/>
                    <a:p>
                      <a:pPr algn="ctr"/>
                      <a:r>
                        <a:rPr lang="es-ES" sz="1300" kern="1200" err="1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Aspecte</a:t>
                      </a:r>
                      <a:endParaRPr lang="es-ES" sz="1300" kern="1200">
                        <a:solidFill>
                          <a:schemeClr val="tx1"/>
                        </a:solidFill>
                        <a:effectLst/>
                        <a:latin typeface="Helvetica Ligh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kern="1200" err="1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Semaforització</a:t>
                      </a:r>
                      <a:endParaRPr lang="es-ES" sz="1300" kern="1200">
                        <a:solidFill>
                          <a:schemeClr val="tx1"/>
                        </a:solidFill>
                        <a:effectLst/>
                        <a:latin typeface="Helvetica Ligh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300" kern="1200" err="1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Observacions</a:t>
                      </a:r>
                      <a:endParaRPr lang="es-ES" sz="1300" kern="1200">
                        <a:solidFill>
                          <a:schemeClr val="tx1"/>
                        </a:solidFill>
                        <a:effectLst/>
                        <a:latin typeface="Helvetica Ligh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28010497"/>
                  </a:ext>
                </a:extLst>
              </a:tr>
              <a:tr h="2944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s-E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/>
                          <a:ea typeface="+mn-ea"/>
                          <a:cs typeface="Times New Roman" panose="02020603050405020304" pitchFamily="18" charset="0"/>
                        </a:rPr>
                        <a:t>Pes </a:t>
                      </a:r>
                      <a:r>
                        <a:rPr kumimoji="0" lang="es-ES" sz="1100" b="0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/>
                          <a:ea typeface="+mn-ea"/>
                          <a:cs typeface="Times New Roman" panose="02020603050405020304" pitchFamily="18" charset="0"/>
                        </a:rPr>
                        <a:t>JdV</a:t>
                      </a:r>
                      <a:r>
                        <a:rPr kumimoji="0" lang="es-E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/>
                          <a:ea typeface="+mn-ea"/>
                          <a:cs typeface="Times New Roman" panose="02020603050405020304" pitchFamily="18" charset="0"/>
                        </a:rPr>
                        <a:t> en el </a:t>
                      </a:r>
                      <a:r>
                        <a:rPr kumimoji="0" lang="es-ES" sz="1100" b="0" i="0" u="none" strike="noStrike" kern="1200" cap="none" spc="0" normalizeH="0" baseline="0" noProof="0" err="1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/>
                          <a:ea typeface="+mn-ea"/>
                          <a:cs typeface="Times New Roman" panose="02020603050405020304" pitchFamily="18" charset="0"/>
                        </a:rPr>
                        <a:t>conjunt</a:t>
                      </a:r>
                      <a:r>
                        <a:rPr kumimoji="0" lang="es-ES" sz="11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Helvetica Light"/>
                          <a:ea typeface="+mn-ea"/>
                          <a:cs typeface="Times New Roman" panose="02020603050405020304" pitchFamily="18" charset="0"/>
                        </a:rPr>
                        <a:t> de la oferta</a:t>
                      </a:r>
                      <a:endParaRPr lang="es-ES" sz="1100" kern="1200">
                        <a:solidFill>
                          <a:schemeClr val="tx1"/>
                        </a:solidFill>
                        <a:effectLst/>
                        <a:latin typeface="Helvetica Ligh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1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kern="1200" noProof="0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S’ha reduït el pes dels criteris AFA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5325171"/>
                  </a:ext>
                </a:extLst>
              </a:tr>
              <a:tr h="2944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err="1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Presència</a:t>
                      </a:r>
                      <a:r>
                        <a:rPr lang="es-ES" sz="110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 estructura de costos</a:t>
                      </a:r>
                      <a:endParaRPr lang="es-ES" sz="1100" kern="1200">
                        <a:solidFill>
                          <a:schemeClr val="tx1"/>
                        </a:solidFill>
                        <a:effectLst/>
                        <a:latin typeface="Helvetica Ligh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100" kern="1200">
                        <a:solidFill>
                          <a:schemeClr val="tx1"/>
                        </a:solidFill>
                        <a:effectLst/>
                        <a:latin typeface="Helvetica Light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kern="1200" noProof="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+mn-ea"/>
                          <a:cs typeface="Times New Roman" panose="02020603050405020304" pitchFamily="18" charset="0"/>
                        </a:rPr>
                        <a:t>Tendència creixent, gairebé 100% dels casos a Barcelona</a:t>
                      </a:r>
                      <a:endParaRPr lang="ca-ES" sz="11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5889006"/>
                  </a:ext>
                </a:extLst>
              </a:tr>
              <a:tr h="3184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err="1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Presència</a:t>
                      </a:r>
                      <a:r>
                        <a:rPr lang="es-ES" sz="110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err="1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criteri</a:t>
                      </a:r>
                      <a:r>
                        <a:rPr lang="es-ES" sz="110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err="1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puntuació</a:t>
                      </a:r>
                      <a:r>
                        <a:rPr lang="es-ES" sz="110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 mínima</a:t>
                      </a:r>
                      <a:endParaRPr lang="es-ES" sz="1100" kern="1200">
                        <a:solidFill>
                          <a:schemeClr val="tx1"/>
                        </a:solidFill>
                        <a:effectLst/>
                        <a:latin typeface="Helvetica Ligh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100"/>
                    </a:p>
                  </a:txBody>
                  <a:tcPr>
                    <a:solidFill>
                      <a:schemeClr val="accent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kern="1200" noProof="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+mn-ea"/>
                          <a:cs typeface="Times New Roman" panose="02020603050405020304" pitchFamily="18" charset="0"/>
                        </a:rPr>
                        <a:t>Tendència creixent, especialment a Barcelona, Sabadell i Tarragona</a:t>
                      </a:r>
                      <a:endParaRPr lang="ca-ES" sz="11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670935"/>
                  </a:ext>
                </a:extLst>
              </a:tr>
              <a:tr h="3184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Valoració del preu fins a 35% en el conjunt de l’oferta</a:t>
                      </a:r>
                      <a:endParaRPr lang="es-ES" sz="1100" kern="1200">
                        <a:solidFill>
                          <a:schemeClr val="tx1"/>
                        </a:solidFill>
                        <a:effectLst/>
                        <a:latin typeface="Helvetica Ligh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10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kern="1200" noProof="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+mn-ea"/>
                          <a:cs typeface="Times New Roman" panose="02020603050405020304" pitchFamily="18" charset="0"/>
                        </a:rPr>
                        <a:t>A Barcelona no supera el 35% del preu, però a la resta dels municipis la mitjana és d’un 50,8%.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1296854"/>
                  </a:ext>
                </a:extLst>
              </a:tr>
              <a:tr h="26446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Si AFA inferior a 51%</a:t>
                      </a:r>
                      <a:endParaRPr lang="es-ES" sz="1100" kern="1200">
                        <a:solidFill>
                          <a:schemeClr val="tx1"/>
                        </a:solidFill>
                        <a:effectLst/>
                        <a:latin typeface="Helvetica Ligh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kern="1200" noProof="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Les entitats del TSS guanyen en volum de contractes, però no en volum pressupostari.</a:t>
                      </a:r>
                      <a:endParaRPr lang="ca-ES" sz="1100" kern="1200" noProof="0">
                        <a:solidFill>
                          <a:schemeClr val="tx1"/>
                        </a:solidFill>
                        <a:effectLst/>
                        <a:latin typeface="Helvetica Light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37872020"/>
                  </a:ext>
                </a:extLst>
              </a:tr>
              <a:tr h="31844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err="1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Inclusió</a:t>
                      </a:r>
                      <a:r>
                        <a:rPr lang="es-ES" sz="110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err="1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clàusules</a:t>
                      </a:r>
                      <a:r>
                        <a:rPr lang="es-ES" sz="110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err="1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socials</a:t>
                      </a:r>
                      <a:r>
                        <a:rPr lang="es-ES" sz="110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 en </a:t>
                      </a:r>
                      <a:r>
                        <a:rPr lang="es-ES" sz="1100" kern="1200" err="1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els</a:t>
                      </a:r>
                      <a:r>
                        <a:rPr lang="es-ES" sz="110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s-ES" sz="1100" kern="1200" err="1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plecs</a:t>
                      </a:r>
                      <a:r>
                        <a:rPr lang="es-ES" sz="110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 del contracte</a:t>
                      </a:r>
                      <a:endParaRPr lang="es-ES" sz="1100" kern="1200">
                        <a:solidFill>
                          <a:schemeClr val="tx1"/>
                        </a:solidFill>
                        <a:effectLst/>
                        <a:latin typeface="Helvetica Ligh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10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kern="1200" noProof="0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A Barcelona creix la seva inclusió, a la resta de municipis es mantenen excloses del procés de contractació.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52098356"/>
                  </a:ext>
                </a:extLst>
              </a:tr>
              <a:tr h="600189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100" kern="1200" err="1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+mn-ea"/>
                          <a:cs typeface="Times New Roman" panose="02020603050405020304" pitchFamily="18" charset="0"/>
                        </a:rPr>
                        <a:t>Utilització</a:t>
                      </a:r>
                      <a:r>
                        <a:rPr lang="es-ES" sz="110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+mn-ea"/>
                          <a:cs typeface="Times New Roman" panose="02020603050405020304" pitchFamily="18" charset="0"/>
                        </a:rPr>
                        <a:t> Fórmula 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100"/>
                    </a:p>
                  </a:txBody>
                  <a:tcP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ca-ES" sz="1100" noProof="0">
                          <a:effectLst/>
                          <a:latin typeface="Helvetica Ligh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Barcelona utilitza fórmules matemàtiques que afavoreixen l’oferta econòmicament més avantatjosa i penalitzen significativament a la resta.</a:t>
                      </a:r>
                    </a:p>
                    <a:p>
                      <a:pPr lvl="0" algn="just"/>
                      <a:r>
                        <a:rPr lang="ca-ES" sz="1100" noProof="0">
                          <a:effectLst/>
                          <a:latin typeface="Helvetica Light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A la resta de municipis predomina la fórmula menys penalitzadora, la F5, la utilitzada per la Generalitat de Catalunya. </a:t>
                      </a:r>
                      <a:endParaRPr lang="ca-ES" sz="1100" b="0" noProof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53560242"/>
                  </a:ext>
                </a:extLst>
              </a:tr>
              <a:tr h="4309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Casos en concurrència entre EM i entitats del TSS</a:t>
                      </a:r>
                      <a:endParaRPr lang="es-ES" sz="1100" kern="1200">
                        <a:solidFill>
                          <a:schemeClr val="tx1"/>
                        </a:solidFill>
                        <a:effectLst/>
                        <a:latin typeface="Helvetica Ligh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10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kern="1200" noProof="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+mn-ea"/>
                          <a:cs typeface="Times New Roman" panose="02020603050405020304" pitchFamily="18" charset="0"/>
                        </a:rPr>
                        <a:t>18,1% dels casos de 2021; una xifra que ha anat disminuint al llarg d’aquest període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94421485"/>
                  </a:ext>
                </a:extLst>
              </a:tr>
              <a:tr h="43090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Quan factors determinants dels concursos són els judicis de valor</a:t>
                      </a:r>
                      <a:endParaRPr lang="es-ES" sz="1100" kern="1200">
                        <a:solidFill>
                          <a:schemeClr val="tx1"/>
                        </a:solidFill>
                        <a:effectLst/>
                        <a:latin typeface="Helvetica Ligh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100"/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kern="1200" noProof="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+mn-ea"/>
                          <a:cs typeface="Times New Roman" panose="02020603050405020304" pitchFamily="18" charset="0"/>
                        </a:rPr>
                        <a:t>Representa 11,6% dels casos en el conjunt dels casos 2017-2021, i el 6,7% al 2021.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544260"/>
                  </a:ext>
                </a:extLst>
              </a:tr>
              <a:tr h="223954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cs typeface="Times New Roman" panose="02020603050405020304" pitchFamily="18" charset="0"/>
                        </a:rPr>
                        <a:t>Els contractes fins a 100.000€</a:t>
                      </a:r>
                      <a:endParaRPr kumimoji="0" lang="es-ES" sz="11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 Ligh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s-ES" sz="1200" b="0" i="0" u="none" strike="noStrike" kern="1200" cap="none" spc="0" normalizeH="0" baseline="0" noProof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Helvetica Light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100" kern="1200" noProof="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+mn-ea"/>
                          <a:cs typeface="Times New Roman" panose="02020603050405020304" pitchFamily="18" charset="0"/>
                        </a:rPr>
                        <a:t>Tendència decreixent</a:t>
                      </a:r>
                      <a:endParaRPr lang="ca-ES" sz="1100" noProof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38673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429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C4B07B0D-64D8-48CF-8D28-176E6B9BC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0" y="1376363"/>
            <a:ext cx="9144000" cy="2521594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lang="en-US" sz="7000" err="1"/>
              <a:t>Anàlisi</a:t>
            </a:r>
            <a:r>
              <a:rPr lang="en-US" sz="7000"/>
              <a:t> de </a:t>
            </a:r>
            <a:r>
              <a:rPr lang="en-US" sz="7000" err="1"/>
              <a:t>resultats</a:t>
            </a:r>
            <a:endParaRPr lang="en-US" sz="7000" kern="120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4518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572AF72F-4BEE-E34C-2436-F3F5C9DEED85}"/>
              </a:ext>
            </a:extLst>
          </p:cNvPr>
          <p:cNvSpPr/>
          <p:nvPr/>
        </p:nvSpPr>
        <p:spPr>
          <a:xfrm>
            <a:off x="3215640" y="4348444"/>
            <a:ext cx="6035040" cy="32002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DF41855-24CA-BD5F-DAF0-41D077273EC5}"/>
              </a:ext>
            </a:extLst>
          </p:cNvPr>
          <p:cNvSpPr/>
          <p:nvPr/>
        </p:nvSpPr>
        <p:spPr>
          <a:xfrm>
            <a:off x="2209800" y="1539240"/>
            <a:ext cx="7970520" cy="3870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rgbClr val="C00000"/>
                </a:solidFill>
              </a:rPr>
              <a:t>Descripció de la mostra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Innovacions en la contractació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Tipus de serveis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Criteris d’avaluació i adjudicació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Qui es presenta a les adjudicacions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Qui guanya els concursos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... i els concursos en concurrència entre EM i entitats TSS?</a:t>
            </a:r>
          </a:p>
        </p:txBody>
      </p:sp>
    </p:spTree>
    <p:extLst>
      <p:ext uri="{BB962C8B-B14F-4D97-AF65-F5344CB8AC3E}">
        <p14:creationId xmlns:p14="http://schemas.microsoft.com/office/powerpoint/2010/main" val="24586542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7D998-C504-4FE8-B0EC-9CEFE0C89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err="1">
                <a:solidFill>
                  <a:srgbClr val="C00000"/>
                </a:solidFill>
              </a:rPr>
              <a:t>Distribució</a:t>
            </a:r>
            <a:r>
              <a:rPr lang="es-ES" b="1">
                <a:solidFill>
                  <a:srgbClr val="C00000"/>
                </a:solidFill>
              </a:rPr>
              <a:t> </a:t>
            </a:r>
            <a:r>
              <a:rPr lang="es-ES" b="1" err="1">
                <a:solidFill>
                  <a:srgbClr val="C00000"/>
                </a:solidFill>
              </a:rPr>
              <a:t>dels</a:t>
            </a:r>
            <a:r>
              <a:rPr lang="es-ES" b="1">
                <a:solidFill>
                  <a:srgbClr val="C00000"/>
                </a:solidFill>
              </a:rPr>
              <a:t> casos i del </a:t>
            </a:r>
            <a:r>
              <a:rPr lang="es-ES" b="1" err="1">
                <a:solidFill>
                  <a:srgbClr val="C00000"/>
                </a:solidFill>
              </a:rPr>
              <a:t>pressupost</a:t>
            </a:r>
            <a:r>
              <a:rPr lang="es-ES" b="1">
                <a:solidFill>
                  <a:srgbClr val="C00000"/>
                </a:solidFill>
              </a:rPr>
              <a:t>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787D3D-550D-4F5B-9115-D3C58B20E3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s-ES"/>
          </a:p>
          <a:p>
            <a:endParaRPr lang="es-ES"/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1F14CE84-D8DB-4A70-A31C-56C4DA0E8401}"/>
              </a:ext>
            </a:extLst>
          </p:cNvPr>
          <p:cNvSpPr txBox="1"/>
          <p:nvPr/>
        </p:nvSpPr>
        <p:spPr>
          <a:xfrm>
            <a:off x="947529" y="5890907"/>
            <a:ext cx="516172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a-ES" sz="12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Distribució del nombre d’expedients en funció del territori, anys 2017- 2021</a:t>
            </a:r>
            <a:endParaRPr lang="es-ES" sz="1200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A146EBD6-8FED-4E03-A91F-595AFCE6422F}"/>
              </a:ext>
            </a:extLst>
          </p:cNvPr>
          <p:cNvSpPr txBox="1"/>
          <p:nvPr/>
        </p:nvSpPr>
        <p:spPr>
          <a:xfrm>
            <a:off x="6834263" y="5890907"/>
            <a:ext cx="4323523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a-ES" sz="1200"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Distribució del pressupost de licitació del conjunt d'expedients en funció del territori, anys 2017-2021</a:t>
            </a:r>
            <a:endParaRPr lang="es-ES" sz="1200"/>
          </a:p>
        </p:txBody>
      </p:sp>
      <p:graphicFrame>
        <p:nvGraphicFramePr>
          <p:cNvPr id="9" name="Gráfico 8">
            <a:extLst>
              <a:ext uri="{FF2B5EF4-FFF2-40B4-BE49-F238E27FC236}">
                <a16:creationId xmlns:a16="http://schemas.microsoft.com/office/drawing/2014/main" id="{0108E395-D210-4BC2-A6A1-906C832D43A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17205364"/>
              </p:ext>
            </p:extLst>
          </p:nvPr>
        </p:nvGraphicFramePr>
        <p:xfrm>
          <a:off x="678947" y="2143159"/>
          <a:ext cx="5942833" cy="37162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1" name="Imagen 10" descr="Mapa&#10;&#10;Descripción generada automáticamente">
            <a:extLst>
              <a:ext uri="{FF2B5EF4-FFF2-40B4-BE49-F238E27FC236}">
                <a16:creationId xmlns:a16="http://schemas.microsoft.com/office/drawing/2014/main" id="{C82FCCEA-A2DA-54D5-7744-BAA9672E0C1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8" t="1123"/>
          <a:stretch/>
        </p:blipFill>
        <p:spPr>
          <a:xfrm>
            <a:off x="7223760" y="1643559"/>
            <a:ext cx="3934026" cy="4133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76413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tángulo 6">
            <a:extLst>
              <a:ext uri="{FF2B5EF4-FFF2-40B4-BE49-F238E27FC236}">
                <a16:creationId xmlns:a16="http://schemas.microsoft.com/office/drawing/2014/main" id="{572AF72F-4BEE-E34C-2436-F3F5C9DEED85}"/>
              </a:ext>
            </a:extLst>
          </p:cNvPr>
          <p:cNvSpPr/>
          <p:nvPr/>
        </p:nvSpPr>
        <p:spPr>
          <a:xfrm>
            <a:off x="3215640" y="4348444"/>
            <a:ext cx="6035040" cy="320027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a-ES"/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5DF41855-24CA-BD5F-DAF0-41D077273EC5}"/>
              </a:ext>
            </a:extLst>
          </p:cNvPr>
          <p:cNvSpPr/>
          <p:nvPr/>
        </p:nvSpPr>
        <p:spPr>
          <a:xfrm>
            <a:off x="2209800" y="1539240"/>
            <a:ext cx="7970520" cy="387096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Descripció de la mostra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rgbClr val="C00000"/>
                </a:solidFill>
              </a:rPr>
              <a:t>Innovacions en la contractació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Tipus de serveis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Criteris d’avaluació i adjudicació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Qui es presenta a les adjudicacions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Qui guanya els concursos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ca-ES" sz="3200">
                <a:solidFill>
                  <a:schemeClr val="tx1"/>
                </a:solidFill>
              </a:rPr>
              <a:t>... i els concursos en concurrència entre EM i entitats TSS?</a:t>
            </a:r>
          </a:p>
        </p:txBody>
      </p:sp>
    </p:spTree>
    <p:extLst>
      <p:ext uri="{BB962C8B-B14F-4D97-AF65-F5344CB8AC3E}">
        <p14:creationId xmlns:p14="http://schemas.microsoft.com/office/powerpoint/2010/main" val="664072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3E7D998-C504-4FE8-B0EC-9CEFE0C89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b="1" err="1">
                <a:solidFill>
                  <a:srgbClr val="C00000"/>
                </a:solidFill>
              </a:rPr>
              <a:t>Innovacions</a:t>
            </a:r>
            <a:r>
              <a:rPr lang="es-ES" b="1">
                <a:solidFill>
                  <a:srgbClr val="C00000"/>
                </a:solidFill>
              </a:rPr>
              <a:t> en la </a:t>
            </a:r>
            <a:r>
              <a:rPr lang="es-ES" b="1" err="1">
                <a:solidFill>
                  <a:srgbClr val="C00000"/>
                </a:solidFill>
              </a:rPr>
              <a:t>contractació</a:t>
            </a:r>
            <a:endParaRPr lang="es-ES" b="1">
              <a:solidFill>
                <a:srgbClr val="C00000"/>
              </a:solidFill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7787D3D-550D-4F5B-9115-D3C58B20E3F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endParaRPr lang="es-ES"/>
          </a:p>
          <a:p>
            <a:endParaRPr lang="es-ES"/>
          </a:p>
        </p:txBody>
      </p:sp>
      <p:grpSp>
        <p:nvGrpSpPr>
          <p:cNvPr id="10" name="Google Shape;127;p9">
            <a:extLst>
              <a:ext uri="{FF2B5EF4-FFF2-40B4-BE49-F238E27FC236}">
                <a16:creationId xmlns:a16="http://schemas.microsoft.com/office/drawing/2014/main" id="{1E1E7C00-F2BA-652B-1E8E-400BDCC6C631}"/>
              </a:ext>
            </a:extLst>
          </p:cNvPr>
          <p:cNvGrpSpPr/>
          <p:nvPr/>
        </p:nvGrpSpPr>
        <p:grpSpPr>
          <a:xfrm>
            <a:off x="1506548" y="1909963"/>
            <a:ext cx="9178903" cy="2278690"/>
            <a:chOff x="1600189" y="274358"/>
            <a:chExt cx="9226299" cy="2278690"/>
          </a:xfrm>
        </p:grpSpPr>
        <p:sp>
          <p:nvSpPr>
            <p:cNvPr id="13" name="Google Shape;128;p9">
              <a:extLst>
                <a:ext uri="{FF2B5EF4-FFF2-40B4-BE49-F238E27FC236}">
                  <a16:creationId xmlns:a16="http://schemas.microsoft.com/office/drawing/2014/main" id="{8D173ADF-DD2B-9D27-706F-85E7584B2517}"/>
                </a:ext>
              </a:extLst>
            </p:cNvPr>
            <p:cNvSpPr/>
            <p:nvPr/>
          </p:nvSpPr>
          <p:spPr>
            <a:xfrm>
              <a:off x="1600189" y="274383"/>
              <a:ext cx="946500" cy="922500"/>
            </a:xfrm>
            <a:prstGeom prst="ellipse">
              <a:avLst/>
            </a:prstGeom>
            <a:solidFill>
              <a:srgbClr val="F2F2F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/>
            </a:p>
          </p:txBody>
        </p:sp>
        <p:sp>
          <p:nvSpPr>
            <p:cNvPr id="14" name="Google Shape;130;p9">
              <a:extLst>
                <a:ext uri="{FF2B5EF4-FFF2-40B4-BE49-F238E27FC236}">
                  <a16:creationId xmlns:a16="http://schemas.microsoft.com/office/drawing/2014/main" id="{60DDBBD4-59B0-C079-CD89-334E3D401037}"/>
                </a:ext>
              </a:extLst>
            </p:cNvPr>
            <p:cNvSpPr/>
            <p:nvPr/>
          </p:nvSpPr>
          <p:spPr>
            <a:xfrm>
              <a:off x="2749351" y="274383"/>
              <a:ext cx="2230800" cy="92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/>
            </a:p>
          </p:txBody>
        </p:sp>
        <p:sp>
          <p:nvSpPr>
            <p:cNvPr id="15" name="Google Shape;131;p9">
              <a:extLst>
                <a:ext uri="{FF2B5EF4-FFF2-40B4-BE49-F238E27FC236}">
                  <a16:creationId xmlns:a16="http://schemas.microsoft.com/office/drawing/2014/main" id="{52755520-4F56-9240-1344-C6CCCFBC7972}"/>
                </a:ext>
              </a:extLst>
            </p:cNvPr>
            <p:cNvSpPr txBox="1"/>
            <p:nvPr/>
          </p:nvSpPr>
          <p:spPr>
            <a:xfrm>
              <a:off x="2749351" y="274383"/>
              <a:ext cx="2745422" cy="92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ca" b="1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Mesures de contractació pública sostenible</a:t>
              </a:r>
              <a:endParaRPr sz="19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  <p:sp>
          <p:nvSpPr>
            <p:cNvPr id="17" name="Google Shape;134;p9">
              <a:extLst>
                <a:ext uri="{FF2B5EF4-FFF2-40B4-BE49-F238E27FC236}">
                  <a16:creationId xmlns:a16="http://schemas.microsoft.com/office/drawing/2014/main" id="{07D65626-CB99-763A-0DF9-5A847F0847C2}"/>
                </a:ext>
              </a:extLst>
            </p:cNvPr>
            <p:cNvSpPr/>
            <p:nvPr/>
          </p:nvSpPr>
          <p:spPr>
            <a:xfrm>
              <a:off x="7757100" y="274358"/>
              <a:ext cx="2230725" cy="92245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300"/>
            </a:p>
          </p:txBody>
        </p:sp>
        <p:sp>
          <p:nvSpPr>
            <p:cNvPr id="18" name="Google Shape;135;p9">
              <a:extLst>
                <a:ext uri="{FF2B5EF4-FFF2-40B4-BE49-F238E27FC236}">
                  <a16:creationId xmlns:a16="http://schemas.microsoft.com/office/drawing/2014/main" id="{0631F73D-3F21-FB59-169F-7E4DF1E82C12}"/>
                </a:ext>
              </a:extLst>
            </p:cNvPr>
            <p:cNvSpPr txBox="1"/>
            <p:nvPr/>
          </p:nvSpPr>
          <p:spPr>
            <a:xfrm>
              <a:off x="7776657" y="1630548"/>
              <a:ext cx="3049831" cy="922500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0" tIns="0" rIns="0" bIns="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2000"/>
                <a:buFont typeface="Calibri"/>
                <a:buNone/>
              </a:pPr>
              <a:r>
                <a:rPr lang="ca" sz="1800" b="1" i="0" u="none" strike="noStrike" cap="none">
                  <a:solidFill>
                    <a:schemeClr val="dk1"/>
                  </a:solidFill>
                  <a:latin typeface="Calibri"/>
                  <a:ea typeface="Calibri"/>
                  <a:cs typeface="Calibri"/>
                  <a:sym typeface="Calibri"/>
                </a:rPr>
                <a:t>Criteri de la puntuació mínima</a:t>
              </a:r>
              <a:endPara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endParaRPr>
            </a:p>
          </p:txBody>
        </p:sp>
      </p:grpSp>
      <p:sp>
        <p:nvSpPr>
          <p:cNvPr id="19" name="Google Shape;131;p9">
            <a:extLst>
              <a:ext uri="{FF2B5EF4-FFF2-40B4-BE49-F238E27FC236}">
                <a16:creationId xmlns:a16="http://schemas.microsoft.com/office/drawing/2014/main" id="{A97F0BBB-3AEB-7437-CF63-AD287E240F46}"/>
              </a:ext>
            </a:extLst>
          </p:cNvPr>
          <p:cNvSpPr txBox="1"/>
          <p:nvPr/>
        </p:nvSpPr>
        <p:spPr>
          <a:xfrm>
            <a:off x="2621143" y="3236826"/>
            <a:ext cx="2731319" cy="9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ca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Estructura de costos </a:t>
            </a:r>
            <a:endParaRPr sz="19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" name="Google Shape;131;p9">
            <a:extLst>
              <a:ext uri="{FF2B5EF4-FFF2-40B4-BE49-F238E27FC236}">
                <a16:creationId xmlns:a16="http://schemas.microsoft.com/office/drawing/2014/main" id="{D7947897-38B9-3E14-F1CD-CD548A6D7BBB}"/>
              </a:ext>
            </a:extLst>
          </p:cNvPr>
          <p:cNvSpPr txBox="1"/>
          <p:nvPr/>
        </p:nvSpPr>
        <p:spPr>
          <a:xfrm>
            <a:off x="2621142" y="4666350"/>
            <a:ext cx="2731319" cy="9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es-E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La </a:t>
            </a:r>
            <a:r>
              <a:rPr lang="es-ES" b="1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disposició</a:t>
            </a:r>
            <a:r>
              <a:rPr lang="es-E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148 de la </a:t>
            </a:r>
            <a:r>
              <a:rPr lang="es-ES" b="1" err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Llei</a:t>
            </a:r>
            <a:r>
              <a:rPr lang="es-ES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9/2017</a:t>
            </a:r>
          </a:p>
        </p:txBody>
      </p:sp>
      <p:sp>
        <p:nvSpPr>
          <p:cNvPr id="21" name="Google Shape;128;p9">
            <a:extLst>
              <a:ext uri="{FF2B5EF4-FFF2-40B4-BE49-F238E27FC236}">
                <a16:creationId xmlns:a16="http://schemas.microsoft.com/office/drawing/2014/main" id="{996BA049-D855-205E-C89E-667E9F673779}"/>
              </a:ext>
            </a:extLst>
          </p:cNvPr>
          <p:cNvSpPr/>
          <p:nvPr/>
        </p:nvSpPr>
        <p:spPr>
          <a:xfrm>
            <a:off x="1506548" y="3236826"/>
            <a:ext cx="941638" cy="9225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/>
          </a:p>
        </p:txBody>
      </p:sp>
      <p:sp>
        <p:nvSpPr>
          <p:cNvPr id="22" name="Google Shape;128;p9">
            <a:extLst>
              <a:ext uri="{FF2B5EF4-FFF2-40B4-BE49-F238E27FC236}">
                <a16:creationId xmlns:a16="http://schemas.microsoft.com/office/drawing/2014/main" id="{0F3D80C8-8CFD-EF9C-C269-5CF423B50028}"/>
              </a:ext>
            </a:extLst>
          </p:cNvPr>
          <p:cNvSpPr/>
          <p:nvPr/>
        </p:nvSpPr>
        <p:spPr>
          <a:xfrm>
            <a:off x="1506548" y="4563664"/>
            <a:ext cx="941638" cy="922500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/>
          </a:p>
        </p:txBody>
      </p:sp>
      <p:sp>
        <p:nvSpPr>
          <p:cNvPr id="24" name="Google Shape;135;p9">
            <a:extLst>
              <a:ext uri="{FF2B5EF4-FFF2-40B4-BE49-F238E27FC236}">
                <a16:creationId xmlns:a16="http://schemas.microsoft.com/office/drawing/2014/main" id="{5956D20D-8D25-70CC-6168-5B060C2BB627}"/>
              </a:ext>
            </a:extLst>
          </p:cNvPr>
          <p:cNvSpPr txBox="1"/>
          <p:nvPr/>
        </p:nvSpPr>
        <p:spPr>
          <a:xfrm>
            <a:off x="7651287" y="1909914"/>
            <a:ext cx="3034164" cy="922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</a:pPr>
            <a:r>
              <a:rPr lang="ca"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Valoració màxima del preu en </a:t>
            </a:r>
            <a:r>
              <a:rPr lang="ca" b="1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un 35% </a:t>
            </a:r>
            <a:endParaRPr sz="1800" b="1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5" name="Google Shape;132;p9">
            <a:extLst>
              <a:ext uri="{FF2B5EF4-FFF2-40B4-BE49-F238E27FC236}">
                <a16:creationId xmlns:a16="http://schemas.microsoft.com/office/drawing/2014/main" id="{0EE7DBED-DB37-FF35-510E-44A59BD95315}"/>
              </a:ext>
            </a:extLst>
          </p:cNvPr>
          <p:cNvSpPr/>
          <p:nvPr/>
        </p:nvSpPr>
        <p:spPr>
          <a:xfrm>
            <a:off x="6481339" y="3236826"/>
            <a:ext cx="941506" cy="922451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300"/>
          </a:p>
        </p:txBody>
      </p:sp>
      <p:pic>
        <p:nvPicPr>
          <p:cNvPr id="5" name="Gráfico 4" descr="Papel con relleno sólido">
            <a:extLst>
              <a:ext uri="{FF2B5EF4-FFF2-40B4-BE49-F238E27FC236}">
                <a16:creationId xmlns:a16="http://schemas.microsoft.com/office/drawing/2014/main" id="{8719D40D-0593-4F64-E721-AA730065124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758216" y="2140746"/>
            <a:ext cx="451001" cy="451001"/>
          </a:xfrm>
          <a:prstGeom prst="rect">
            <a:avLst/>
          </a:prstGeom>
        </p:spPr>
      </p:pic>
      <p:pic>
        <p:nvPicPr>
          <p:cNvPr id="7" name="Gráfico 6" descr="Euro con relleno sólido">
            <a:extLst>
              <a:ext uri="{FF2B5EF4-FFF2-40B4-BE49-F238E27FC236}">
                <a16:creationId xmlns:a16="http://schemas.microsoft.com/office/drawing/2014/main" id="{168E619B-3D45-EC2F-C843-DAF6737274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1713469" y="3455325"/>
            <a:ext cx="504325" cy="504325"/>
          </a:xfrm>
          <a:prstGeom prst="rect">
            <a:avLst/>
          </a:prstGeom>
        </p:spPr>
      </p:pic>
      <p:pic>
        <p:nvPicPr>
          <p:cNvPr id="27" name="Gráfico 26" descr="Balanza de la justicia con relleno sólido">
            <a:extLst>
              <a:ext uri="{FF2B5EF4-FFF2-40B4-BE49-F238E27FC236}">
                <a16:creationId xmlns:a16="http://schemas.microsoft.com/office/drawing/2014/main" id="{493FC6D6-922A-652E-ED30-A32B202B34D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719742" y="4767289"/>
            <a:ext cx="515250" cy="515250"/>
          </a:xfrm>
          <a:prstGeom prst="rect">
            <a:avLst/>
          </a:prstGeom>
        </p:spPr>
      </p:pic>
      <p:pic>
        <p:nvPicPr>
          <p:cNvPr id="31" name="Gráfico 30" descr="bolas de harvey 35% con relleno sólido">
            <a:extLst>
              <a:ext uri="{FF2B5EF4-FFF2-40B4-BE49-F238E27FC236}">
                <a16:creationId xmlns:a16="http://schemas.microsoft.com/office/drawing/2014/main" id="{0FDAC976-0CCD-7ABB-D237-08B9117A6B8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6643445" y="3372787"/>
            <a:ext cx="620047" cy="620047"/>
          </a:xfrm>
          <a:prstGeom prst="rect">
            <a:avLst/>
          </a:prstGeom>
        </p:spPr>
      </p:pic>
      <p:sp>
        <p:nvSpPr>
          <p:cNvPr id="23" name="Google Shape;132;p9">
            <a:extLst>
              <a:ext uri="{FF2B5EF4-FFF2-40B4-BE49-F238E27FC236}">
                <a16:creationId xmlns:a16="http://schemas.microsoft.com/office/drawing/2014/main" id="{5FB2A5E4-3170-6101-94C8-48C100893964}"/>
              </a:ext>
            </a:extLst>
          </p:cNvPr>
          <p:cNvSpPr/>
          <p:nvPr/>
        </p:nvSpPr>
        <p:spPr>
          <a:xfrm>
            <a:off x="6481178" y="1905020"/>
            <a:ext cx="941506" cy="922451"/>
          </a:xfrm>
          <a:prstGeom prst="ellipse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3500" b="1" i="0" u="none" strike="noStrike" kern="1200" cap="none" spc="0" normalizeH="0" baseline="0" noProof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%</a:t>
            </a:r>
          </a:p>
        </p:txBody>
      </p:sp>
    </p:spTree>
    <p:extLst>
      <p:ext uri="{BB962C8B-B14F-4D97-AF65-F5344CB8AC3E}">
        <p14:creationId xmlns:p14="http://schemas.microsoft.com/office/powerpoint/2010/main" val="280133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1817E2-1485-4706-96AF-60E826C1C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8929" y="629266"/>
            <a:ext cx="3505495" cy="1622321"/>
          </a:xfrm>
        </p:spPr>
        <p:txBody>
          <a:bodyPr>
            <a:normAutofit/>
          </a:bodyPr>
          <a:lstStyle/>
          <a:p>
            <a:r>
              <a:rPr lang="es-ES" sz="3600">
                <a:solidFill>
                  <a:srgbClr val="C00000"/>
                </a:solidFill>
              </a:rPr>
              <a:t>Mesures de </a:t>
            </a:r>
            <a:r>
              <a:rPr lang="es-ES" sz="3600" err="1">
                <a:solidFill>
                  <a:srgbClr val="C00000"/>
                </a:solidFill>
              </a:rPr>
              <a:t>Contractació</a:t>
            </a:r>
            <a:r>
              <a:rPr lang="es-ES" sz="3600">
                <a:solidFill>
                  <a:srgbClr val="C00000"/>
                </a:solidFill>
              </a:rPr>
              <a:t> Pública Sostenible</a:t>
            </a:r>
            <a:endParaRPr lang="es-ES" sz="3400">
              <a:solidFill>
                <a:srgbClr val="C00000"/>
              </a:solidFill>
            </a:endParaRPr>
          </a:p>
        </p:txBody>
      </p:sp>
      <p:sp>
        <p:nvSpPr>
          <p:cNvPr id="7" name="Marcador de contenido 6">
            <a:extLst>
              <a:ext uri="{FF2B5EF4-FFF2-40B4-BE49-F238E27FC236}">
                <a16:creationId xmlns:a16="http://schemas.microsoft.com/office/drawing/2014/main" id="{0B56D600-19BA-46CA-8EDE-1615C8064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931" y="2438400"/>
            <a:ext cx="3505494" cy="3785419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s-ES" sz="1900"/>
          </a:p>
          <a:p>
            <a:pPr marL="342900" lvl="0" indent="-342900" algn="just">
              <a:lnSpc>
                <a:spcPct val="170000"/>
              </a:lnSpc>
              <a:buFont typeface="Symbol" panose="05050102010706020507" pitchFamily="18" charset="2"/>
              <a:buChar char=""/>
            </a:pPr>
            <a:r>
              <a:rPr lang="ca-ES" sz="18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Les MCPS </a:t>
            </a:r>
            <a:r>
              <a:rPr lang="ca-ES" sz="18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es troben</a:t>
            </a:r>
            <a:r>
              <a:rPr lang="ca-ES" sz="18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ca-ES" sz="1800" b="1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fonamentalment en  l’Ajuntament de Barcelona</a:t>
            </a:r>
            <a:r>
              <a:rPr lang="ca-ES" sz="18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ca-ES" sz="1800">
                <a:solidFill>
                  <a:srgbClr val="000000"/>
                </a:solidFill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100</a:t>
            </a:r>
            <a:r>
              <a:rPr lang="ca-ES" sz="18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% dels casos).  La mitjana d’aquests tipus de mesures ha crescut 0.11 punts, fins arribar als 6,59 per cas.</a:t>
            </a:r>
          </a:p>
          <a:p>
            <a:pPr marL="342900" lvl="0" indent="-342900" algn="just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ca-ES" sz="18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Les</a:t>
            </a:r>
            <a:r>
              <a:rPr lang="ca-ES" sz="1800" b="1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 categories menys comunes</a:t>
            </a:r>
            <a:r>
              <a:rPr lang="ca-ES" sz="1800">
                <a:solidFill>
                  <a:srgbClr val="000000"/>
                </a:solidFill>
                <a:effectLst/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: contractació indefinida a treballadors del contracte, així com els criteris de sostenibilitat i la subrogació plantilla laboral.</a:t>
            </a:r>
            <a:endParaRPr lang="es-ES" sz="1800">
              <a:effectLst/>
              <a:latin typeface="Helvetica Ligh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 algn="just">
              <a:buFont typeface="Symbol" panose="05050102010706020507" pitchFamily="18" charset="2"/>
              <a:buChar char=""/>
            </a:pPr>
            <a:endParaRPr lang="ca-ES" sz="1800">
              <a:effectLst/>
              <a:latin typeface="Helvetica Light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5E39A796-BE83-48B1-B33F-35C4A32AAB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9056" y="0"/>
            <a:ext cx="755294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9">
            <a:extLst>
              <a:ext uri="{FF2B5EF4-FFF2-40B4-BE49-F238E27FC236}">
                <a16:creationId xmlns:a16="http://schemas.microsoft.com/office/drawing/2014/main" id="{72F84B47-E267-4194-8194-831DB7B55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23688" y="557784"/>
            <a:ext cx="6584098" cy="5739187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a 3">
            <a:extLst>
              <a:ext uri="{FF2B5EF4-FFF2-40B4-BE49-F238E27FC236}">
                <a16:creationId xmlns:a16="http://schemas.microsoft.com/office/drawing/2014/main" id="{9C88CFB0-3450-435D-B76F-F56CC7C9A55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202540"/>
              </p:ext>
            </p:extLst>
          </p:nvPr>
        </p:nvGraphicFramePr>
        <p:xfrm>
          <a:off x="6096000" y="2135351"/>
          <a:ext cx="5081517" cy="2819022"/>
        </p:xfrm>
        <a:graphic>
          <a:graphicData uri="http://schemas.openxmlformats.org/drawingml/2006/table">
            <a:tbl>
              <a:tblPr firstRow="1" firstCol="1" bandRow="1"/>
              <a:tblGrid>
                <a:gridCol w="3890990">
                  <a:extLst>
                    <a:ext uri="{9D8B030D-6E8A-4147-A177-3AD203B41FA5}">
                      <a16:colId xmlns:a16="http://schemas.microsoft.com/office/drawing/2014/main" val="995471508"/>
                    </a:ext>
                  </a:extLst>
                </a:gridCol>
                <a:gridCol w="580745">
                  <a:extLst>
                    <a:ext uri="{9D8B030D-6E8A-4147-A177-3AD203B41FA5}">
                      <a16:colId xmlns:a16="http://schemas.microsoft.com/office/drawing/2014/main" val="4041598623"/>
                    </a:ext>
                  </a:extLst>
                </a:gridCol>
                <a:gridCol w="609782">
                  <a:extLst>
                    <a:ext uri="{9D8B030D-6E8A-4147-A177-3AD203B41FA5}">
                      <a16:colId xmlns:a16="http://schemas.microsoft.com/office/drawing/2014/main" val="3147002133"/>
                    </a:ext>
                  </a:extLst>
                </a:gridCol>
              </a:tblGrid>
              <a:tr h="395902">
                <a:tc gridSpan="3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2000" b="1" kern="1200">
                          <a:solidFill>
                            <a:srgbClr val="FFFFFF"/>
                          </a:solidFill>
                          <a:effectLst/>
                          <a:latin typeface="Helvetica Ligh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Categories més comunes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endParaRPr lang="es-ES" sz="1300">
                        <a:effectLst/>
                        <a:latin typeface="Helvetica Ligh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9310901"/>
                  </a:ext>
                </a:extLst>
              </a:tr>
              <a:tr h="395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b="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Objecte del contracte amb eficiència social </a:t>
                      </a:r>
                      <a:endParaRPr lang="es-ES" sz="1400" b="0" kern="1200">
                        <a:solidFill>
                          <a:schemeClr val="tx1"/>
                        </a:solidFill>
                        <a:effectLst/>
                        <a:latin typeface="Helvetica Ligh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kern="1200">
                          <a:solidFill>
                            <a:schemeClr val="bg1"/>
                          </a:solidFill>
                          <a:effectLst/>
                          <a:latin typeface="Helvetica Ligh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60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400" b="1" kern="1200">
                          <a:solidFill>
                            <a:schemeClr val="bg1"/>
                          </a:solidFill>
                          <a:effectLst/>
                          <a:latin typeface="Helvetica Ligh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11,9%</a:t>
                      </a: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8436672"/>
                  </a:ext>
                </a:extLst>
              </a:tr>
              <a:tr h="39590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8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a-ES" sz="1400" b="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Pressupost desglossat en costos directes i indirectes</a:t>
                      </a:r>
                      <a:endParaRPr lang="es-ES" sz="1400" b="0" kern="1200">
                        <a:solidFill>
                          <a:schemeClr val="tx1"/>
                        </a:solidFill>
                        <a:effectLst/>
                        <a:latin typeface="Helvetica Ligh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400" b="1" kern="1200">
                          <a:solidFill>
                            <a:schemeClr val="bg1"/>
                          </a:solidFill>
                          <a:effectLst/>
                          <a:latin typeface="Helvetica Ligh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51</a:t>
                      </a:r>
                      <a:endParaRPr lang="es-ES" sz="1400" b="1" kern="1200">
                        <a:solidFill>
                          <a:schemeClr val="bg1"/>
                        </a:solidFill>
                        <a:effectLst/>
                        <a:latin typeface="Helvetica Ligh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400" b="1" kern="1200">
                          <a:solidFill>
                            <a:schemeClr val="bg1"/>
                          </a:solidFill>
                          <a:effectLst/>
                          <a:latin typeface="Helvetica Ligh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10,1%</a:t>
                      </a:r>
                      <a:endParaRPr lang="es-ES" sz="1400" b="1" kern="1200">
                        <a:solidFill>
                          <a:schemeClr val="bg1"/>
                        </a:solidFill>
                        <a:effectLst/>
                        <a:latin typeface="Helvetica Ligh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10537823"/>
                  </a:ext>
                </a:extLst>
              </a:tr>
              <a:tr h="39590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es-ES" sz="1400" b="0" kern="1200" err="1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Informació</a:t>
                      </a:r>
                      <a:r>
                        <a:rPr lang="es-ES" sz="1400" b="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de la </a:t>
                      </a:r>
                      <a:r>
                        <a:rPr lang="es-ES" sz="1400" b="0" kern="1200" err="1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subcontractació</a:t>
                      </a:r>
                      <a:r>
                        <a:rPr lang="es-ES" sz="1400" b="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 en la fase </a:t>
                      </a:r>
                      <a:r>
                        <a:rPr lang="es-ES" sz="1400" b="0" kern="1200" err="1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d’execució</a:t>
                      </a:r>
                      <a:endParaRPr lang="es-ES" sz="1400" b="0" kern="1200">
                        <a:solidFill>
                          <a:schemeClr val="tx1"/>
                        </a:solidFill>
                        <a:effectLst/>
                        <a:latin typeface="Helvetica Ligh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400" b="1" kern="1200">
                          <a:solidFill>
                            <a:schemeClr val="bg1"/>
                          </a:solidFill>
                          <a:effectLst/>
                          <a:latin typeface="Helvetica Ligh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44</a:t>
                      </a:r>
                      <a:endParaRPr lang="es-ES" sz="1400" b="1" kern="1200">
                        <a:solidFill>
                          <a:schemeClr val="bg1"/>
                        </a:solidFill>
                        <a:effectLst/>
                        <a:latin typeface="Helvetica Ligh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400" b="1" kern="1200">
                          <a:solidFill>
                            <a:schemeClr val="bg1"/>
                          </a:solidFill>
                          <a:effectLst/>
                          <a:latin typeface="Helvetica Ligh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8,7%</a:t>
                      </a:r>
                      <a:endParaRPr lang="es-ES" sz="1400" b="1" kern="1200">
                        <a:solidFill>
                          <a:schemeClr val="bg1"/>
                        </a:solidFill>
                        <a:effectLst/>
                        <a:latin typeface="Helvetica Ligh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92626758"/>
                  </a:ext>
                </a:extLst>
              </a:tr>
              <a:tr h="39590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400" b="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Comunicació inclusiva</a:t>
                      </a:r>
                      <a:endParaRPr lang="es-ES" sz="1400" b="0" kern="1200">
                        <a:solidFill>
                          <a:schemeClr val="tx1"/>
                        </a:solidFill>
                        <a:effectLst/>
                        <a:latin typeface="Helvetica Ligh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400" b="1" kern="1200">
                          <a:solidFill>
                            <a:schemeClr val="bg1"/>
                          </a:solidFill>
                          <a:effectLst/>
                          <a:latin typeface="Helvetica Ligh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43</a:t>
                      </a:r>
                      <a:endParaRPr lang="es-ES" sz="1400" b="1" kern="1200">
                        <a:solidFill>
                          <a:schemeClr val="bg1"/>
                        </a:solidFill>
                        <a:effectLst/>
                        <a:latin typeface="Helvetica Ligh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400" b="1" kern="1200">
                          <a:solidFill>
                            <a:schemeClr val="bg1"/>
                          </a:solidFill>
                          <a:effectLst/>
                          <a:latin typeface="Helvetica Ligh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8,5%</a:t>
                      </a:r>
                      <a:endParaRPr lang="es-ES" sz="1400" b="1" kern="1200">
                        <a:solidFill>
                          <a:schemeClr val="bg1"/>
                        </a:solidFill>
                        <a:effectLst/>
                        <a:latin typeface="Helvetica Ligh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1333503"/>
                  </a:ext>
                </a:extLst>
              </a:tr>
              <a:tr h="395902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pt-BR" sz="1400" b="0" kern="1200" err="1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Pagament</a:t>
                      </a:r>
                      <a:r>
                        <a:rPr lang="pt-BR" sz="1400" b="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 a </a:t>
                      </a:r>
                      <a:r>
                        <a:rPr lang="pt-BR" sz="1400" b="0" kern="1200" err="1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preu</a:t>
                      </a:r>
                      <a:r>
                        <a:rPr lang="pt-BR" sz="1400" b="0" kern="1200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 empreses </a:t>
                      </a:r>
                      <a:r>
                        <a:rPr lang="pt-BR" sz="1400" b="0" kern="1200" err="1">
                          <a:solidFill>
                            <a:schemeClr val="tx1"/>
                          </a:solidFill>
                          <a:effectLst/>
                          <a:latin typeface="Helvetica Light"/>
                          <a:ea typeface="Times New Roman" panose="02020603050405020304" pitchFamily="18" charset="0"/>
                          <a:cs typeface="Calibri Light" panose="020F0302020204030204" pitchFamily="34" charset="0"/>
                        </a:rPr>
                        <a:t>subcontractades</a:t>
                      </a:r>
                      <a:endParaRPr lang="es-ES" sz="1400" b="0" kern="1200">
                        <a:solidFill>
                          <a:schemeClr val="tx1"/>
                        </a:solidFill>
                        <a:effectLst/>
                        <a:latin typeface="Helvetica Ligh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400" b="1" kern="1200">
                          <a:solidFill>
                            <a:schemeClr val="bg1"/>
                          </a:solidFill>
                          <a:effectLst/>
                          <a:latin typeface="Helvetica Ligh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37</a:t>
                      </a:r>
                      <a:endParaRPr lang="es-ES" sz="1400" b="1" kern="1200">
                        <a:solidFill>
                          <a:schemeClr val="bg1"/>
                        </a:solidFill>
                        <a:effectLst/>
                        <a:latin typeface="Helvetica Ligh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50000"/>
                        </a:lnSpc>
                        <a:spcAft>
                          <a:spcPts val="800"/>
                        </a:spcAft>
                      </a:pPr>
                      <a:r>
                        <a:rPr lang="ca-ES" sz="1400" b="1" kern="1200">
                          <a:solidFill>
                            <a:schemeClr val="bg1"/>
                          </a:solidFill>
                          <a:effectLst/>
                          <a:latin typeface="Helvetica Light"/>
                          <a:ea typeface="Calibri" panose="020F0502020204030204" pitchFamily="34" charset="0"/>
                          <a:cs typeface="Calibri Light" panose="020F0302020204030204" pitchFamily="34" charset="0"/>
                        </a:rPr>
                        <a:t>7,3%</a:t>
                      </a:r>
                      <a:endParaRPr lang="es-ES" sz="1400" b="1" kern="1200">
                        <a:solidFill>
                          <a:schemeClr val="bg1"/>
                        </a:solidFill>
                        <a:effectLst/>
                        <a:latin typeface="Helvetica Light"/>
                        <a:ea typeface="Calibri" panose="020F0502020204030204" pitchFamily="34" charset="0"/>
                        <a:cs typeface="Calibri Light" panose="020F0302020204030204" pitchFamily="34" charset="0"/>
                      </a:endParaRPr>
                    </a:p>
                  </a:txBody>
                  <a:tcPr marL="44450" marR="444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46993931"/>
                  </a:ext>
                </a:extLst>
              </a:tr>
            </a:tbl>
          </a:graphicData>
        </a:graphic>
      </p:graphicFrame>
      <p:sp>
        <p:nvSpPr>
          <p:cNvPr id="8" name="CuadroTexto 7">
            <a:extLst>
              <a:ext uri="{FF2B5EF4-FFF2-40B4-BE49-F238E27FC236}">
                <a16:creationId xmlns:a16="http://schemas.microsoft.com/office/drawing/2014/main" id="{A7863ACB-6151-4D4C-BC46-25EFDAC29F11}"/>
              </a:ext>
            </a:extLst>
          </p:cNvPr>
          <p:cNvSpPr txBox="1"/>
          <p:nvPr/>
        </p:nvSpPr>
        <p:spPr>
          <a:xfrm>
            <a:off x="5989982" y="4876806"/>
            <a:ext cx="5827208" cy="2462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ca-ES" sz="1000">
                <a:latin typeface="Helvetica Light"/>
                <a:ea typeface="Calibri" panose="020F0502020204030204" pitchFamily="34" charset="0"/>
                <a:cs typeface="Times New Roman" panose="02020603050405020304" pitchFamily="18" charset="0"/>
              </a:rPr>
              <a:t>Casos de l’Ajuntament de Barcelona</a:t>
            </a:r>
            <a:endParaRPr lang="es-ES" sz="1000"/>
          </a:p>
        </p:txBody>
      </p:sp>
    </p:spTree>
    <p:extLst>
      <p:ext uri="{BB962C8B-B14F-4D97-AF65-F5344CB8AC3E}">
        <p14:creationId xmlns:p14="http://schemas.microsoft.com/office/powerpoint/2010/main" val="409846875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2343D018995924AA519A2847E1AF797" ma:contentTypeVersion="17" ma:contentTypeDescription="Crea un document nou" ma:contentTypeScope="" ma:versionID="883f13e6a4f9038cc545d958dd480621">
  <xsd:schema xmlns:xsd="http://www.w3.org/2001/XMLSchema" xmlns:xs="http://www.w3.org/2001/XMLSchema" xmlns:p="http://schemas.microsoft.com/office/2006/metadata/properties" xmlns:ns2="ee1f67ce-da88-4dfb-a650-0f0da831f464" xmlns:ns3="c0983f89-a1cb-4442-b4b9-3c8b9e162bd0" targetNamespace="http://schemas.microsoft.com/office/2006/metadata/properties" ma:root="true" ma:fieldsID="a52256e19d65f553387e9ab1d7675374" ns2:_="" ns3:_="">
    <xsd:import namespace="ee1f67ce-da88-4dfb-a650-0f0da831f464"/>
    <xsd:import namespace="c0983f89-a1cb-4442-b4b9-3c8b9e162b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_Flow_SignoffStatu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e1f67ce-da88-4dfb-a650-0f0da831f46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_Flow_SignoffStatus" ma:index="21" nillable="true" ma:displayName="Estado de aprobación" ma:internalName="Estado_x0020_de_x0020_aprobaci_x00f3_n">
      <xsd:simpleType>
        <xsd:restriction base="dms:Text"/>
      </xsd:simpleType>
    </xsd:element>
    <xsd:element name="lcf76f155ced4ddcb4097134ff3c332f" ma:index="23" nillable="true" ma:taxonomy="true" ma:internalName="lcf76f155ced4ddcb4097134ff3c332f" ma:taxonomyFieldName="MediaServiceImageTags" ma:displayName="Etiquetes de la imatge" ma:readOnly="false" ma:fieldId="{5cf76f15-5ced-4ddc-b409-7134ff3c332f}" ma:taxonomyMulti="true" ma:sspId="34c01127-bdf0-454e-9077-a20ba63b60e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0983f89-a1cb-4442-b4b9-3c8b9e162bd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Compartit amb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'ha compartit amb detal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deb8b726-7716-45db-8de9-d72459c3419f}" ma:internalName="TaxCatchAll" ma:showField="CatchAllData" ma:web="c0983f89-a1cb-4442-b4b9-3c8b9e162b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us de contingut"/>
        <xsd:element ref="dc:title" minOccurs="0" maxOccurs="1" ma:index="4" ma:displayName="Títo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LengthInSeconds xmlns="ee1f67ce-da88-4dfb-a650-0f0da831f464" xsi:nil="true"/>
    <_Flow_SignoffStatus xmlns="ee1f67ce-da88-4dfb-a650-0f0da831f464" xsi:nil="true"/>
    <TaxCatchAll xmlns="c0983f89-a1cb-4442-b4b9-3c8b9e162bd0" xsi:nil="true"/>
    <lcf76f155ced4ddcb4097134ff3c332f xmlns="ee1f67ce-da88-4dfb-a650-0f0da831f464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E77DAA1F-3B57-4F85-AA63-CFAA94FD4074}">
  <ds:schemaRefs>
    <ds:schemaRef ds:uri="c0983f89-a1cb-4442-b4b9-3c8b9e162bd0"/>
    <ds:schemaRef ds:uri="ee1f67ce-da88-4dfb-a650-0f0da831f464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9DDC8BC0-126E-46A8-B3F3-0F773280FB7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B4D011-7521-46CA-A014-A148505E3C8F}">
  <ds:schemaRefs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terms/"/>
    <ds:schemaRef ds:uri="c0983f89-a1cb-4442-b4b9-3c8b9e162bd0"/>
    <ds:schemaRef ds:uri="http://purl.org/dc/elements/1.1/"/>
    <ds:schemaRef ds:uri="http://schemas.microsoft.com/office/2006/documentManagement/types"/>
    <ds:schemaRef ds:uri="http://purl.org/dc/dcmitype/"/>
    <ds:schemaRef ds:uri="http://schemas.microsoft.com/office/infopath/2007/PartnerControls"/>
    <ds:schemaRef ds:uri="ee1f67ce-da88-4dfb-a650-0f0da831f46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2884</Words>
  <Application>Microsoft Macintosh PowerPoint</Application>
  <PresentationFormat>Panorámica</PresentationFormat>
  <Paragraphs>355</Paragraphs>
  <Slides>36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36</vt:i4>
      </vt:variant>
    </vt:vector>
  </HeadingPairs>
  <TitlesOfParts>
    <vt:vector size="47" baseType="lpstr">
      <vt:lpstr>Arial</vt:lpstr>
      <vt:lpstr>Calibri</vt:lpstr>
      <vt:lpstr>Calibri Light</vt:lpstr>
      <vt:lpstr>Courier New</vt:lpstr>
      <vt:lpstr>Helvetica</vt:lpstr>
      <vt:lpstr>Helvetica Light</vt:lpstr>
      <vt:lpstr>Symbol</vt:lpstr>
      <vt:lpstr>Wingdings</vt:lpstr>
      <vt:lpstr>Tema de Office</vt:lpstr>
      <vt:lpstr>Tema de Office</vt:lpstr>
      <vt:lpstr>Document</vt:lpstr>
      <vt:lpstr>La contractació pública de serveis d’atenció a les persones, 2021</vt:lpstr>
      <vt:lpstr>Objectius de l’estudi</vt:lpstr>
      <vt:lpstr>Metodologia i pla d’anàlisi</vt:lpstr>
      <vt:lpstr>Anàlisi de resultats</vt:lpstr>
      <vt:lpstr>Presentación de PowerPoint</vt:lpstr>
      <vt:lpstr>Distribució dels casos i del pressupost </vt:lpstr>
      <vt:lpstr>Presentación de PowerPoint</vt:lpstr>
      <vt:lpstr>Innovacions en la contractació</vt:lpstr>
      <vt:lpstr>Mesures de Contractació Pública Sostenible</vt:lpstr>
      <vt:lpstr>Estructura de costos</vt:lpstr>
      <vt:lpstr>Puntuació mínima</vt:lpstr>
      <vt:lpstr>Presentación de PowerPoint</vt:lpstr>
      <vt:lpstr>Tipus de serveis</vt:lpstr>
      <vt:lpstr>Presentación de PowerPoint</vt:lpstr>
      <vt:lpstr>Criteris d’avaluació i adjudicació</vt:lpstr>
      <vt:lpstr>Criteris AFA i JdV</vt:lpstr>
      <vt:lpstr>Pes del preu</vt:lpstr>
      <vt:lpstr>Presentación de PowerPoint</vt:lpstr>
      <vt:lpstr>Evolució temporal de les entitats licitadores</vt:lpstr>
      <vt:lpstr>Naturalesa de les entitats licitadores</vt:lpstr>
      <vt:lpstr>Concurrència o no entre EM i ETSS segons tipus de servei</vt:lpstr>
      <vt:lpstr>Presentación de PowerPoint</vt:lpstr>
      <vt:lpstr>Naturalesa del guanyador</vt:lpstr>
      <vt:lpstr>Rangs pressupostaris</vt:lpstr>
      <vt:lpstr>Criteris determinants</vt:lpstr>
      <vt:lpstr>Presentación de PowerPoint</vt:lpstr>
      <vt:lpstr>Naturalesa del guanyador</vt:lpstr>
      <vt:lpstr>Anàlisi territorial</vt:lpstr>
      <vt:lpstr>Tipus de serveis</vt:lpstr>
      <vt:lpstr>Rangs pressupostaris i criteris determinants</vt:lpstr>
      <vt:lpstr>Conclusions</vt:lpstr>
      <vt:lpstr>Innovacions en la contractació</vt:lpstr>
      <vt:lpstr>Criteris d’adjudicació</vt:lpstr>
      <vt:lpstr>Licitants i adjudicataris</vt:lpstr>
      <vt:lpstr>Concurrència entre entitats del TSS i EM </vt:lpstr>
      <vt:lpstr>Evolució dels aspectes de la contractació pública que afavoreixen les entitats del TSS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contractació pública de serveis d’atenció a les persones, 2019</dc:title>
  <dc:creator>Cecilia Isabel Conde Lopez</dc:creator>
  <cp:lastModifiedBy>Marc Marti</cp:lastModifiedBy>
  <cp:revision>1</cp:revision>
  <dcterms:created xsi:type="dcterms:W3CDTF">2021-05-31T04:48:22Z</dcterms:created>
  <dcterms:modified xsi:type="dcterms:W3CDTF">2023-03-24T15:23:25Z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0x01010072343D018995924AA519A2847E1AF797</vt:lpwstr>
  </property>
  <property fmtid="{D5CDD505-2E9C-101B-9397-08002B2CF9AE}" pid="3" name="Order">
    <vt:r8>189000</vt:r8>
  </property>
  <property fmtid="{D5CDD505-2E9C-101B-9397-08002B2CF9AE}" pid="4" name="xd_Signature">
    <vt:bool>false</vt:bool>
  </property>
  <property fmtid="{D5CDD505-2E9C-101B-9397-08002B2CF9AE}" pid="5" name="xd_ProgID">
    <vt:lpwstr/>
  </property>
  <property fmtid="{D5CDD505-2E9C-101B-9397-08002B2CF9AE}" pid="6" name="_ExtendedDescription">
    <vt:lpwstr/>
  </property>
  <property fmtid="{D5CDD505-2E9C-101B-9397-08002B2CF9AE}" pid="7" name="TriggerFlowInfo">
    <vt:lpwstr/>
  </property>
  <property fmtid="{D5CDD505-2E9C-101B-9397-08002B2CF9AE}" pid="8" name="ComplianceAssetId">
    <vt:lpwstr/>
  </property>
  <property fmtid="{D5CDD505-2E9C-101B-9397-08002B2CF9AE}" pid="9" name="TemplateUrl">
    <vt:lpwstr/>
  </property>
  <property fmtid="{D5CDD505-2E9C-101B-9397-08002B2CF9AE}" pid="10" name="MediaServiceImageTags">
    <vt:lpwstr/>
  </property>
</Properties>
</file>